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handoutMasterIdLst>
    <p:handoutMasterId r:id="rId57"/>
  </p:handoutMasterIdLst>
  <p:sldIdLst>
    <p:sldId id="259" r:id="rId2"/>
    <p:sldId id="341" r:id="rId3"/>
    <p:sldId id="342" r:id="rId4"/>
    <p:sldId id="343" r:id="rId5"/>
    <p:sldId id="383" r:id="rId6"/>
    <p:sldId id="384" r:id="rId7"/>
    <p:sldId id="385" r:id="rId8"/>
    <p:sldId id="306" r:id="rId9"/>
    <p:sldId id="362" r:id="rId10"/>
    <p:sldId id="308" r:id="rId11"/>
    <p:sldId id="363" r:id="rId12"/>
    <p:sldId id="310" r:id="rId13"/>
    <p:sldId id="364" r:id="rId14"/>
    <p:sldId id="346" r:id="rId15"/>
    <p:sldId id="317" r:id="rId16"/>
    <p:sldId id="365" r:id="rId17"/>
    <p:sldId id="347" r:id="rId18"/>
    <p:sldId id="312" r:id="rId19"/>
    <p:sldId id="366" r:id="rId20"/>
    <p:sldId id="348" r:id="rId21"/>
    <p:sldId id="349" r:id="rId22"/>
    <p:sldId id="319" r:id="rId23"/>
    <p:sldId id="367" r:id="rId24"/>
    <p:sldId id="321" r:id="rId25"/>
    <p:sldId id="368" r:id="rId26"/>
    <p:sldId id="350" r:id="rId27"/>
    <p:sldId id="351" r:id="rId28"/>
    <p:sldId id="352" r:id="rId29"/>
    <p:sldId id="353" r:id="rId30"/>
    <p:sldId id="354" r:id="rId31"/>
    <p:sldId id="288" r:id="rId32"/>
    <p:sldId id="370" r:id="rId33"/>
    <p:sldId id="323" r:id="rId34"/>
    <p:sldId id="369" r:id="rId35"/>
    <p:sldId id="355" r:id="rId36"/>
    <p:sldId id="356" r:id="rId37"/>
    <p:sldId id="386" r:id="rId38"/>
    <p:sldId id="388" r:id="rId39"/>
    <p:sldId id="390" r:id="rId40"/>
    <p:sldId id="371" r:id="rId41"/>
    <p:sldId id="358" r:id="rId42"/>
    <p:sldId id="326" r:id="rId43"/>
    <p:sldId id="391" r:id="rId44"/>
    <p:sldId id="329" r:id="rId45"/>
    <p:sldId id="372" r:id="rId46"/>
    <p:sldId id="396" r:id="rId47"/>
    <p:sldId id="331" r:id="rId48"/>
    <p:sldId id="373" r:id="rId49"/>
    <p:sldId id="333" r:id="rId50"/>
    <p:sldId id="374" r:id="rId51"/>
    <p:sldId id="335" r:id="rId52"/>
    <p:sldId id="375" r:id="rId53"/>
    <p:sldId id="337" r:id="rId54"/>
    <p:sldId id="376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purgeon, Ciara" initials="SC" lastIdx="1" clrIdx="0">
    <p:extLst>
      <p:ext uri="{19B8F6BF-5375-455C-9EA6-DF929625EA0E}">
        <p15:presenceInfo xmlns:p15="http://schemas.microsoft.com/office/powerpoint/2012/main" userId="S-1-5-21-1757981266-1078081533-725345543-115800" providerId="AD"/>
      </p:ext>
    </p:extLst>
  </p:cmAuthor>
  <p:cmAuthor id="2" name="Barrett, Charlotte" initials="BC" lastIdx="1" clrIdx="1">
    <p:extLst>
      <p:ext uri="{19B8F6BF-5375-455C-9EA6-DF929625EA0E}">
        <p15:presenceInfo xmlns:p15="http://schemas.microsoft.com/office/powerpoint/2012/main" userId="S-1-5-21-1757981266-1078081533-725345543-9671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2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3" d="100"/>
          <a:sy n="53" d="100"/>
        </p:scale>
        <p:origin x="121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C6D165-4E01-422E-AA51-89078E7AD4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sz="800" dirty="0">
                <a:latin typeface="AQA Chevin Pro Light" panose="020F0303030000060003" pitchFamily="34" charset="0"/>
              </a:rPr>
              <a:t>© 2021 AQA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2EC6C2-C017-49BC-92D9-FF9D16ADF0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2CD1D-5C73-4939-A28F-E887CA8B86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727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A506E-7E74-4870-B617-311154F4AC4C}" type="datetimeFigureOut">
              <a:rPr lang="en-GB" smtClean="0"/>
              <a:t>07/09/2022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AE4B4-772B-4228-804A-C1E88E35E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512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153" y="6246646"/>
            <a:ext cx="8796168" cy="1657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0" y="892053"/>
            <a:ext cx="8796168" cy="1657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0001" y="1426721"/>
            <a:ext cx="4114551" cy="968675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800"/>
              </a:lnSpc>
              <a:defRPr sz="360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0001" y="2705615"/>
            <a:ext cx="4114551" cy="37831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600"/>
              </a:lnSpc>
              <a:buNone/>
              <a:defRPr sz="2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Presented by</a:t>
            </a:r>
            <a:br>
              <a:rPr lang="en-US" dirty="0"/>
            </a:b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" y="1285819"/>
            <a:ext cx="4645025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" y="2527176"/>
            <a:ext cx="4645025" cy="0"/>
          </a:xfrm>
          <a:prstGeom prst="line">
            <a:avLst/>
          </a:prstGeom>
          <a:ln w="3810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825042" y="6455755"/>
            <a:ext cx="971126" cy="402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 hasCustomPrompt="1"/>
          </p:nvPr>
        </p:nvSpPr>
        <p:spPr>
          <a:xfrm>
            <a:off x="539751" y="3152188"/>
            <a:ext cx="4114801" cy="338138"/>
          </a:xfrm>
        </p:spPr>
        <p:txBody>
          <a:bodyPr rIns="0"/>
          <a:lstStyle>
            <a:lvl1pPr marL="0" indent="0">
              <a:lnSpc>
                <a:spcPts val="2600"/>
              </a:lnSpc>
              <a:buFontTx/>
              <a:buNone/>
              <a:defRPr sz="2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 &lt;</a:t>
            </a:r>
            <a:r>
              <a:rPr lang="en-US" dirty="0" err="1"/>
              <a:t>dd</a:t>
            </a:r>
            <a:r>
              <a:rPr lang="en-US" dirty="0"/>
              <a:t>/mm/</a:t>
            </a:r>
            <a:r>
              <a:rPr lang="en-US" dirty="0" err="1"/>
              <a:t>yyyy</a:t>
            </a:r>
            <a:r>
              <a:rPr lang="en-US" dirty="0"/>
              <a:t>&gt;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48" y="278677"/>
            <a:ext cx="1620000" cy="728567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>
            <a:off x="0" y="6340475"/>
            <a:ext cx="8585200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lnSpc>
                <a:spcPts val="1000"/>
              </a:lnSpc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70724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lnSpc>
                <a:spcPts val="1000"/>
              </a:lnSpc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8524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488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B4B4B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540000" y="1731712"/>
            <a:ext cx="8045201" cy="440680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829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540000" y="1731600"/>
            <a:ext cx="8046000" cy="4406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 marL="1149750" indent="-285750"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281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Insert video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/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130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4325" y="1727199"/>
            <a:ext cx="3190875" cy="4406400"/>
          </a:xfrm>
        </p:spPr>
        <p:txBody>
          <a:bodyPr rIns="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Insert image or graphic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/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9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2"/>
          </p:nvPr>
        </p:nvSpPr>
        <p:spPr>
          <a:xfrm>
            <a:off x="540000" y="1731600"/>
            <a:ext cx="4500000" cy="4406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 marL="1149750" indent="-285750"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844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974785"/>
            <a:ext cx="9144000" cy="536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7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450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899455"/>
            <a:ext cx="8768155" cy="2211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540001" y="1436294"/>
            <a:ext cx="4028825" cy="972952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800"/>
              </a:lnSpc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2" name="Rectangle 1"/>
          <p:cNvSpPr/>
          <p:nvPr/>
        </p:nvSpPr>
        <p:spPr>
          <a:xfrm>
            <a:off x="7780868" y="6458402"/>
            <a:ext cx="829733" cy="365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" y="1285819"/>
            <a:ext cx="4645025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" y="2527176"/>
            <a:ext cx="4645025" cy="0"/>
          </a:xfrm>
          <a:prstGeom prst="line">
            <a:avLst/>
          </a:prstGeom>
          <a:ln w="3810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48" y="278677"/>
            <a:ext cx="1620000" cy="72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26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title Dark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997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3062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Turquoi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6298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Pi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917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Gree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586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Violet">
    <p:bg>
      <p:bgPr>
        <a:solidFill>
          <a:srgbClr val="646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rgbClr val="646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814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Teal">
    <p:bg>
      <p:bgPr>
        <a:solidFill>
          <a:srgbClr val="325F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rgbClr val="325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98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Yellow">
    <p:bg>
      <p:bgPr>
        <a:solidFill>
          <a:srgbClr val="DC7D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rgbClr val="DC7D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185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Brick">
    <p:bg>
      <p:bgPr>
        <a:solidFill>
          <a:srgbClr val="783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rgbClr val="783C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15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Welcome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 descr="I:\Content and Resources\Events\Templates\Ppt break slide imagery\Welcom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451" y="1191401"/>
            <a:ext cx="4481513" cy="509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8245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et in tou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Get in touch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/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9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40001" y="1731713"/>
            <a:ext cx="3570037" cy="4406804"/>
          </a:xfrm>
        </p:spPr>
        <p:txBody>
          <a:bodyPr/>
          <a:lstStyle>
            <a:lvl1pPr marL="360000" indent="-360000">
              <a:defRPr>
                <a:solidFill>
                  <a:schemeClr val="tx1"/>
                </a:solidFill>
              </a:defRPr>
            </a:lvl1pPr>
            <a:lvl2pPr marL="720000" indent="-360000">
              <a:defRPr>
                <a:solidFill>
                  <a:schemeClr val="tx1"/>
                </a:solidFill>
              </a:defRPr>
            </a:lvl2pPr>
            <a:lvl3pPr marL="1080000" indent="-360000">
              <a:defRPr>
                <a:solidFill>
                  <a:schemeClr val="tx1"/>
                </a:solidFill>
              </a:defRPr>
            </a:lvl3pPr>
            <a:lvl4pPr marL="1440000" indent="-360000">
              <a:defRPr>
                <a:solidFill>
                  <a:schemeClr val="tx1"/>
                </a:solidFill>
              </a:defRPr>
            </a:lvl4pPr>
            <a:lvl5pPr marL="1800000" indent="-360000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2" descr="I:\Content and Resources\Events\Templates\Ppt break slide imagery\Get_in_Touc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50" y="1668023"/>
            <a:ext cx="4043301" cy="458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325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ffe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Content and Resources\Events\Templates\Ppt break slide imagery\Coffe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6" y="1182700"/>
            <a:ext cx="4475163" cy="508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Coffee break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77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ffee and networking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:\Content and Resources\Events\Templates\Ppt break slide imagery\Networking_Coffe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6" y="1167652"/>
            <a:ext cx="4475163" cy="509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Coffee and networking break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10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un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I:\Content and Resources\Events\Templates\Ppt break slide imagery\Lunch_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6" y="1158952"/>
            <a:ext cx="4475163" cy="508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Lunch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28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00" y="441134"/>
            <a:ext cx="8045200" cy="431181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00" y="1731713"/>
            <a:ext cx="8045200" cy="440680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62025"/>
            <a:ext cx="8585200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6340475"/>
            <a:ext cx="8585200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lnSpc>
                <a:spcPts val="1000"/>
              </a:lnSpc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01077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sldNum="0" hdr="0" dt="0"/>
  <p:txStyles>
    <p:titleStyle>
      <a:lvl1pPr algn="l" defTabSz="457200" rtl="0" eaLnBrk="1" latinLnBrk="0" hangingPunct="1">
        <a:lnSpc>
          <a:spcPts val="2800"/>
        </a:lnSpc>
        <a:spcBef>
          <a:spcPct val="0"/>
        </a:spcBef>
        <a:buNone/>
        <a:defRPr sz="2600" b="0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457200" rtl="0" eaLnBrk="1" latinLnBrk="0" hangingPunct="1">
        <a:lnSpc>
          <a:spcPct val="100000"/>
        </a:lnSpc>
        <a:spcBef>
          <a:spcPts val="400"/>
        </a:spcBef>
        <a:buClr>
          <a:srgbClr val="4B4B4B"/>
        </a:buClr>
        <a:buFont typeface="Arial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1pPr>
      <a:lvl2pPr marL="576000" indent="-288000" algn="l" defTabSz="4572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2pPr>
      <a:lvl3pPr marL="864000" indent="-288000" algn="l" defTabSz="4572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3pPr>
      <a:lvl4pPr marL="1152000" indent="-288000" algn="l" defTabSz="4572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4pPr>
      <a:lvl5pPr marL="1440000" indent="-288000" algn="l" defTabSz="4572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1" y="1426721"/>
            <a:ext cx="7661024" cy="968675"/>
          </a:xfrm>
        </p:spPr>
        <p:txBody>
          <a:bodyPr/>
          <a:lstStyle/>
          <a:p>
            <a:r>
              <a:rPr lang="en-GB" dirty="0"/>
              <a:t>A-Level Maths</a:t>
            </a:r>
            <a:br>
              <a:rPr lang="en-GB" dirty="0"/>
            </a:br>
            <a:r>
              <a:rPr lang="en-GB" dirty="0"/>
              <a:t>Mock exam analyser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1" y="3121050"/>
            <a:ext cx="4114551" cy="378312"/>
          </a:xfrm>
        </p:spPr>
        <p:txBody>
          <a:bodyPr/>
          <a:lstStyle/>
          <a:p>
            <a:r>
              <a:rPr lang="en-GB" dirty="0"/>
              <a:t>June 2022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339907-E74C-4FAC-A2C3-057CDDF55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446" y="2867540"/>
            <a:ext cx="2655311" cy="3463854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F1DF38F-DF8F-44B2-BC93-9F6E1DF40AEB}"/>
              </a:ext>
            </a:extLst>
          </p:cNvPr>
          <p:cNvSpPr txBox="1">
            <a:spLocks/>
          </p:cNvSpPr>
          <p:nvPr/>
        </p:nvSpPr>
        <p:spPr>
          <a:xfrm>
            <a:off x="540001" y="2663645"/>
            <a:ext cx="4114551" cy="3783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ts val="2600"/>
              </a:lnSpc>
              <a:spcBef>
                <a:spcPts val="400"/>
              </a:spcBef>
              <a:buClr>
                <a:srgbClr val="4B4B4B"/>
              </a:buClr>
              <a:buFont typeface="Arial"/>
              <a:buNone/>
              <a:defRPr sz="24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7357/1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3F44686-31AC-485B-B505-05CFE7BB10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86289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08BC93-6993-4A84-9DD3-8B3816EEF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6" y="1299457"/>
            <a:ext cx="3948029" cy="11936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92833E-24C4-4003-898F-C852A9B0E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1299457"/>
            <a:ext cx="3948029" cy="5671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022249-DB71-49FA-B5D9-93E28C1617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698698"/>
            <a:ext cx="5482361" cy="150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892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1C8C22-040C-4374-8D20-44CB7D80F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869" y="1306861"/>
            <a:ext cx="3978891" cy="1095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257366-3BB8-4A48-8DEC-7CBF5605C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341" y="1306861"/>
            <a:ext cx="3983665" cy="535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9E027A-01B4-48B4-8C71-A74453AB9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9" y="3722396"/>
            <a:ext cx="4557771" cy="212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50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C95CB2-36AC-4D0B-9B6C-9C3015B4C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675" y="1313651"/>
            <a:ext cx="3954763" cy="13409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A7D938-4C80-48DA-8794-BD3BC4B7B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3651"/>
            <a:ext cx="3954763" cy="5779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FC2511-3129-4BC5-B495-9B1FBBAAB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22311"/>
            <a:ext cx="4242777" cy="211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78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625512C9-7A49-4869-A51D-95E139B6E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5" y="1313647"/>
            <a:ext cx="1949620" cy="19739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93169C-6E66-470E-A029-36D482E8F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62" y="3491765"/>
            <a:ext cx="2762904" cy="22738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D0BC0B-0976-44DF-9C92-A7E73AFCF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5502" y="3640135"/>
            <a:ext cx="1309602" cy="21254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0922C5-5F3B-4658-8ACC-E85D4D6B1A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289910"/>
            <a:ext cx="3697806" cy="13044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78D649-74FA-4255-B9F2-8700A0DD2C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1658" y="3640135"/>
            <a:ext cx="349922" cy="181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6940C5-FA23-4FB9-9B15-0526E214A7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40134"/>
            <a:ext cx="3934638" cy="210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18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110362"/>
              </p:ext>
            </p:extLst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0AA0DE3C-BD7D-4317-8CC9-877F41C7F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31237"/>
            <a:ext cx="3952324" cy="6868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9788CE0-C2D1-4069-AF2E-0D77644E8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634585"/>
            <a:ext cx="2665808" cy="2217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BA5B8A-8376-471B-AD09-6E973E178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1331237"/>
            <a:ext cx="3952324" cy="312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06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6(a)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9334E60-8273-4A80-83C6-A0609071A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28581"/>
            <a:ext cx="3974390" cy="5765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6DB91C-CEC6-443C-9C48-CFA044771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173" y="3639055"/>
            <a:ext cx="3965217" cy="12595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F0AEB-05AB-4AE9-AEAD-96756CCA8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00" y="1282862"/>
            <a:ext cx="3974390" cy="169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80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6(b)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ED2736A-E2C0-41D7-810C-5040925B6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35" y="1319495"/>
            <a:ext cx="3964653" cy="6939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C6A323-DB29-4E96-A682-7DFE26B07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814" y="1290140"/>
            <a:ext cx="3875600" cy="365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40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6(b)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072229"/>
              </p:ext>
            </p:extLst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8755B25-BAF3-4DBD-ADFB-B053ED45B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08889"/>
            <a:ext cx="4735358" cy="397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26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7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117AFBA-17CA-4950-81CA-4A74D9C03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61" y="1308850"/>
            <a:ext cx="3996272" cy="47184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A24010-792C-4B7F-B9A8-75C1F7C08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170" y="1308850"/>
            <a:ext cx="3919426" cy="431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78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7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365749"/>
              </p:ext>
            </p:extLst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CD04616-615C-4DE4-B306-776A57995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24051"/>
            <a:ext cx="3331449" cy="31584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E34402-4D9E-4173-AEAA-A64D446D8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888" y="1375857"/>
            <a:ext cx="2706889" cy="241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89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8 (a)(i)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D303EE0-B4CB-4A4B-8F74-DB5A0F673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64" y="1320797"/>
            <a:ext cx="3974450" cy="40339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A8E1EA-86F5-4EDC-BA81-A8ECF5EF6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6367"/>
            <a:ext cx="3974450" cy="422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40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8(a)(i)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3CAB2A3-76D6-4E51-B1C3-C88991A55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21651"/>
            <a:ext cx="643890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51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8(a)(ii)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B9678D-D234-43B9-8DFB-A7B90E0FE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53224"/>
            <a:ext cx="3894969" cy="3110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94E6F2-8504-43D2-A072-1AAF7A444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90764"/>
            <a:ext cx="3774558" cy="21382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887AA6-A292-4D76-B0B0-34C95868A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20655"/>
            <a:ext cx="6391275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37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8 (b)(i)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58D375F-282F-4E5D-993B-8705B7E92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45" y="1324504"/>
            <a:ext cx="3963147" cy="6720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B91086-E694-435A-A2B0-7CC39125D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24504"/>
            <a:ext cx="3953906" cy="323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61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8(b)(i)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3A23670-4929-44FC-97FE-52B403B1B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00201"/>
            <a:ext cx="63627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100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8(b)(ii)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CE64B4-5041-4EBB-89F2-E0779A501F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929"/>
          <a:stretch/>
        </p:blipFill>
        <p:spPr>
          <a:xfrm>
            <a:off x="561045" y="1324504"/>
            <a:ext cx="3963147" cy="3835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7DB1E4-24BD-493C-ACA0-459053C01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45" y="1750567"/>
            <a:ext cx="3961020" cy="2554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BE46AD-6DF2-468D-82CA-A33539F55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837" y="1324504"/>
            <a:ext cx="3891988" cy="16493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3A27EF-AC71-46F9-8A23-F2FEA3693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045" y="3728719"/>
            <a:ext cx="635317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29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9(a)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AC5DBC1-46B4-47EB-9B0A-C51E3B664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16" y="1333843"/>
            <a:ext cx="3959595" cy="6556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C0CE02-CF77-4B72-BF7E-D9CEF3E3C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760" y="1333843"/>
            <a:ext cx="3953835" cy="385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38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9(a)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E2C3675-D4DF-4B0D-B545-505CDB303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09419"/>
            <a:ext cx="6171783" cy="240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51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9(b)(i)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F4FA08-84C0-4007-9E6A-3613A0BAF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08" y="1742534"/>
            <a:ext cx="3921230" cy="2565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54F9FA-6B50-4CE2-809F-5669F0686A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2926"/>
          <a:stretch/>
        </p:blipFill>
        <p:spPr>
          <a:xfrm>
            <a:off x="558616" y="1333843"/>
            <a:ext cx="3959595" cy="3741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D30176-560C-45A2-B397-B15586808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517" y="1310851"/>
            <a:ext cx="3921231" cy="558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387AF9-FF20-4441-9694-67214C6B9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16" y="3687140"/>
            <a:ext cx="5647439" cy="60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84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9(b)(ii)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E0EAC7-1E65-4309-99DB-81747D404B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926"/>
          <a:stretch/>
        </p:blipFill>
        <p:spPr>
          <a:xfrm>
            <a:off x="558616" y="1333843"/>
            <a:ext cx="3959595" cy="3741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BC9A8C-875B-4DCA-A222-213C4CFE9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41" y="1734658"/>
            <a:ext cx="3990900" cy="2605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070B67-AE1E-47DD-951E-96438242A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1" y="1333843"/>
            <a:ext cx="3959596" cy="5538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4C4DB2-C154-4205-8B6C-1CD743476B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16" y="3718941"/>
            <a:ext cx="4613230" cy="34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37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9 (c)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0723801-D823-4759-AA65-E5E87E309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36" y="1307838"/>
            <a:ext cx="3955044" cy="8496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0B24D2-368A-41B6-AE77-B5846A628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07838"/>
            <a:ext cx="3971144" cy="380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134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9(c)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F0C8C17-D928-4222-A2DC-AD911EC7D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27234"/>
            <a:ext cx="6057938" cy="388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101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10 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07B8103-1B09-4118-B349-0CE65B67C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97" y="1320799"/>
            <a:ext cx="3959691" cy="29665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83B5BD-13DE-4752-A384-0199FC06A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1320799"/>
            <a:ext cx="3959692" cy="292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95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10(a)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AF3DA2D-5FCB-4E5E-92C1-BD1154CB5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3" y="1303928"/>
            <a:ext cx="7883828" cy="260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552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10(b)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781D4B-4B58-458B-84EE-1B4ADE369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23830"/>
            <a:ext cx="3955860" cy="760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D3AED2-16F4-4214-A8C4-573FB52D8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23830"/>
            <a:ext cx="3737070" cy="21602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3703F9-8463-4A8D-930B-BD532CEC9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693445"/>
            <a:ext cx="5772302" cy="181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037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10(c)(i)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2D4E55-FC65-4F4D-B1CA-D447F06C0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60" y="1326777"/>
            <a:ext cx="3988935" cy="10757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AE466C-8046-48D1-9CF6-E45DB27E1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508" y="1326777"/>
            <a:ext cx="3275668" cy="21464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84E6CE-BE07-4296-AFF4-EBE494AD5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03277"/>
            <a:ext cx="5086428" cy="162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15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10(c)(ii)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0B4B14-16F4-47B7-AF8A-330282E97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60" y="1757637"/>
            <a:ext cx="3976604" cy="3774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127493-F896-484C-AC94-4762ABA586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4909"/>
          <a:stretch/>
        </p:blipFill>
        <p:spPr>
          <a:xfrm>
            <a:off x="553560" y="1326778"/>
            <a:ext cx="3988935" cy="377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067AF2-247C-4D8B-AE55-4AA870178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00017"/>
            <a:ext cx="3976604" cy="8351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4E4C3F-744F-44C5-B1D1-97F6B30207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512" y="3724891"/>
            <a:ext cx="4767269" cy="31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09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10(c)(iii)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99D0F8-4358-428F-B314-CE7757D8B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59" y="1746750"/>
            <a:ext cx="3976606" cy="419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8CE0BA-CE66-4D07-9E61-7919C32E24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4909"/>
          <a:stretch/>
        </p:blipFill>
        <p:spPr>
          <a:xfrm>
            <a:off x="553560" y="1326778"/>
            <a:ext cx="3988935" cy="377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476B1D-6276-4C2D-839C-E99E646F7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1507" y="1326778"/>
            <a:ext cx="3214750" cy="21022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FA7BDC-2FFB-4276-876D-D37F5D087C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512" y="3727816"/>
            <a:ext cx="6119252" cy="150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4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11(a)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E4906E-CDD9-4363-8FC2-2E1BACEB1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33" y="1325740"/>
            <a:ext cx="3955479" cy="8619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7171FD-3CA7-4EF2-A649-7BD007D5B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186" y="1325740"/>
            <a:ext cx="3957838" cy="21032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45638A-7D55-4A17-B0B7-2D873E1B3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733" y="3713370"/>
            <a:ext cx="4250669" cy="210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695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 11(b)(i)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252621"/>
              </p:ext>
            </p:extLst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4933991C-3A9C-4D02-AF7A-4707EC24E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51" y="1941900"/>
            <a:ext cx="3965360" cy="29975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FDF90E-040C-46B8-AAE3-B9518D05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625"/>
          <a:stretch/>
        </p:blipFill>
        <p:spPr>
          <a:xfrm>
            <a:off x="562733" y="1325740"/>
            <a:ext cx="3955479" cy="6065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3BC026-7D18-4C87-A366-BC1198B59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175" y="1308202"/>
            <a:ext cx="3955479" cy="208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411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11(b)(i)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F159697-41AE-47FB-AEEF-B5213A707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09421"/>
            <a:ext cx="5836768" cy="145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9117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11(b)(ii)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02B335F-4E79-4C7F-AB34-C4D49BCE3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290140"/>
            <a:ext cx="3964653" cy="8829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9AE592-6987-4C7B-B6AB-EA9EE0421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1290140"/>
            <a:ext cx="3990914" cy="355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259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11(b)(ii)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47606D28-FF96-4416-B2EF-DC9E165B5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296338"/>
            <a:ext cx="6886765" cy="287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979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12(a)(i)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C00C91-5F5C-4107-8179-A0F4CF02B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00" y="1327675"/>
            <a:ext cx="3960712" cy="541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94F547-C758-420E-9961-AF0B9E1F7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27675"/>
            <a:ext cx="3891193" cy="871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052156-4F26-4B56-90BE-E9BE1F830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686828"/>
            <a:ext cx="5147659" cy="116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584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12(a)(ii)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913C38-BC4D-4712-B087-1685F8657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05" y="1589882"/>
            <a:ext cx="3939143" cy="6174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9439B0-B804-46E5-86BA-A412677BC0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140"/>
          <a:stretch/>
        </p:blipFill>
        <p:spPr>
          <a:xfrm>
            <a:off x="565512" y="1306240"/>
            <a:ext cx="3960712" cy="2861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E73337-3CC5-484D-8EE9-AA36C2D22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1" y="1327676"/>
            <a:ext cx="3960712" cy="17686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E0D82F-57AA-4649-A0CD-76EF1B4862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512" y="3741854"/>
            <a:ext cx="4533182" cy="170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36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12(b)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368570"/>
              </p:ext>
            </p:extLst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09A1EF9-5979-4D47-8782-D94608839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21391"/>
            <a:ext cx="3964652" cy="6036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D24837-1682-4EDD-9FF2-369D11987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632995"/>
            <a:ext cx="3094330" cy="22396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E2539C-D2E1-4CF5-AD21-08DEC59FF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1321391"/>
            <a:ext cx="3732222" cy="303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882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13 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BD2A5DC-8698-404F-B3D6-13E3A28AB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53" y="1320804"/>
            <a:ext cx="3963634" cy="3104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87002A-AB57-468D-9C96-A52AEE31F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20804"/>
            <a:ext cx="3970596" cy="9172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0451C6-BB54-4809-8F06-BB9281A48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1" y="3624027"/>
            <a:ext cx="3963634" cy="77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2969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13 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7CA5014-E243-47C2-9EF3-E559DE1DF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5888" y="1290140"/>
            <a:ext cx="3927705" cy="34451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39488F-4A11-42D5-B5FF-FC29DEEBE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12" y="1290140"/>
            <a:ext cx="3932977" cy="27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728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13 (b)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D94897C-BE67-4D5D-B5AD-9A5325B7B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1" y="1332614"/>
            <a:ext cx="4297111" cy="427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249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13(c)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96162A-AB2C-44B0-A06C-4A3569F51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01968"/>
            <a:ext cx="3867431" cy="2508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8329A5-A5AF-43C2-A837-62F7EE18D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01968"/>
            <a:ext cx="3961095" cy="13203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8FD53D-C4A1-480D-AAD7-8D4F9739A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17328"/>
            <a:ext cx="6436184" cy="48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606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14(a)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5E8D6E1-C468-4B2D-B45F-C8FCFF281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326" y="1320719"/>
            <a:ext cx="3928935" cy="33199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EFA3A0-F1CE-4277-BC31-DC58AF65F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1320720"/>
            <a:ext cx="3994674" cy="244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1383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14(a)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705FAE2-7D30-4BC4-BFCD-F9C4BDF73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12927"/>
            <a:ext cx="6030028" cy="319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565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14 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D041B57-F0A8-4452-AD57-9D1494B44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290140"/>
            <a:ext cx="3961342" cy="7606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BB8284-876A-4F07-93B3-AD25DFB87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96671"/>
            <a:ext cx="3961342" cy="478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322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14(b)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40C73B6-1C34-4DAB-9ECD-409066E5C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09421"/>
            <a:ext cx="3164415" cy="435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764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15(a)(</a:t>
            </a:r>
            <a:r>
              <a:rPr lang="en-GB" dirty="0" err="1"/>
              <a:t>i</a:t>
            </a:r>
            <a:r>
              <a:rPr lang="en-GB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D1FA79-80FC-453D-ABE6-3D814ADAA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35" y="1332757"/>
            <a:ext cx="3964653" cy="6629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4AFCF0-954D-4F5A-BA20-74268C7BB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1332758"/>
            <a:ext cx="3964654" cy="10090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A20B07-125D-4246-9B90-F16DA4C4AB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913"/>
          <a:stretch/>
        </p:blipFill>
        <p:spPr>
          <a:xfrm>
            <a:off x="549858" y="3713629"/>
            <a:ext cx="4141313" cy="63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518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15(a)(ii)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C88AFF3-C04E-4011-9B74-0ED32F35F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290140"/>
            <a:ext cx="3946723" cy="5492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8B62F2-1C83-48FD-A82F-937A3C22C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90140"/>
            <a:ext cx="3970407" cy="406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2513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15(a)(ii)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0F0087EF-85DB-4283-983E-615F0026F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24604"/>
            <a:ext cx="6027754" cy="365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850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15 (a) (iii)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E698C05-E309-4FDF-9C51-85BED0ACF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53918"/>
            <a:ext cx="3958676" cy="5814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B16F9B-1CD0-455F-9D04-3C34DAD4F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462" y="1290140"/>
            <a:ext cx="3958677" cy="342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175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15(a)(iii)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FBE4825-1A8F-454A-A8DF-0581863E1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41904"/>
            <a:ext cx="4981480" cy="380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763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15(b)(i)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8B6439F-D90B-4A08-9A33-A7E80377D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55" y="1322017"/>
            <a:ext cx="3960809" cy="16919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157234-FE25-48D7-94A6-6125E567C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99696"/>
            <a:ext cx="3972217" cy="476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133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15(b)(i)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D39CF02-7147-437B-BFAE-0C310E2FC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08406"/>
            <a:ext cx="3690063" cy="433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728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15(b)(ii)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A458DBF-35D6-449C-8E99-96318B3C5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26522"/>
            <a:ext cx="3952700" cy="7854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C87927-12D6-4134-9A75-F2A28209F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90140"/>
            <a:ext cx="3952700" cy="301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806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15(b)(ii)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C88C5F3-55C8-4F27-903C-25DBD60BB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61" y="1324052"/>
            <a:ext cx="4511294" cy="277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09129"/>
      </p:ext>
    </p:extLst>
  </p:cSld>
  <p:clrMapOvr>
    <a:masterClrMapping/>
  </p:clrMapOvr>
</p:sld>
</file>

<file path=ppt/theme/theme1.xml><?xml version="1.0" encoding="utf-8"?>
<a:theme xmlns:a="http://schemas.openxmlformats.org/drawingml/2006/main" name="AQA presentation master">
  <a:themeElements>
    <a:clrScheme name="AQA PowerPoint1">
      <a:dk1>
        <a:srgbClr val="4B4B4B"/>
      </a:dk1>
      <a:lt1>
        <a:srgbClr val="FFFFFF"/>
      </a:lt1>
      <a:dk2>
        <a:srgbClr val="412878"/>
      </a:dk2>
      <a:lt2>
        <a:srgbClr val="FFFFFE"/>
      </a:lt2>
      <a:accent1>
        <a:srgbClr val="C8194B"/>
      </a:accent1>
      <a:accent2>
        <a:srgbClr val="3273AF"/>
      </a:accent2>
      <a:accent3>
        <a:srgbClr val="C84B32"/>
      </a:accent3>
      <a:accent4>
        <a:srgbClr val="418C87"/>
      </a:accent4>
      <a:accent5>
        <a:srgbClr val="AF64A0"/>
      </a:accent5>
      <a:accent6>
        <a:srgbClr val="4B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8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. Online presentation template 2021 v5.4.potx" id="{A8E169C8-5EF7-478D-9E5E-4EEE71F3A338}" vid="{32373FB6-1C5F-4011-BB1C-3850265E1B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2. Online presentation template 2021 v5.4</Template>
  <TotalTime>0</TotalTime>
  <Words>1244</Words>
  <Application>Microsoft Office PowerPoint</Application>
  <PresentationFormat>On-screen Show (4:3)</PresentationFormat>
  <Paragraphs>343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0" baseType="lpstr">
      <vt:lpstr>AQA Chevin Pro DemiBold</vt:lpstr>
      <vt:lpstr>AQA Chevin Pro Light</vt:lpstr>
      <vt:lpstr>Arial</vt:lpstr>
      <vt:lpstr>Calibri</vt:lpstr>
      <vt:lpstr>Times New Roman</vt:lpstr>
      <vt:lpstr>AQA presentation master</vt:lpstr>
      <vt:lpstr>A-Level Maths Mock exam analyser</vt:lpstr>
      <vt:lpstr>Question 1</vt:lpstr>
      <vt:lpstr>Question 2</vt:lpstr>
      <vt:lpstr>Question 3</vt:lpstr>
      <vt:lpstr>Question 4</vt:lpstr>
      <vt:lpstr>Question 5</vt:lpstr>
      <vt:lpstr>Question 6(a)</vt:lpstr>
      <vt:lpstr>Question 6(b)</vt:lpstr>
      <vt:lpstr>Question 6(b)</vt:lpstr>
      <vt:lpstr>Question 7</vt:lpstr>
      <vt:lpstr>Question 7</vt:lpstr>
      <vt:lpstr>Question 8 (a)(i) </vt:lpstr>
      <vt:lpstr>Question 8(a)(i)</vt:lpstr>
      <vt:lpstr>Question 8(a)(ii)</vt:lpstr>
      <vt:lpstr>Question 8 (b)(i)</vt:lpstr>
      <vt:lpstr>Question 8(b)(i)</vt:lpstr>
      <vt:lpstr>Question 8(b)(ii)</vt:lpstr>
      <vt:lpstr>Question 9(a)</vt:lpstr>
      <vt:lpstr>Question 9(a)</vt:lpstr>
      <vt:lpstr>Question 9(b)(i)</vt:lpstr>
      <vt:lpstr>Question 9(b)(ii)</vt:lpstr>
      <vt:lpstr>Question 9 (c)</vt:lpstr>
      <vt:lpstr>Question 9(c)</vt:lpstr>
      <vt:lpstr>Question 10 (a)</vt:lpstr>
      <vt:lpstr>Question 10(a)</vt:lpstr>
      <vt:lpstr>Question 10(b)</vt:lpstr>
      <vt:lpstr>Question 10(c)(i)</vt:lpstr>
      <vt:lpstr>Question 10(c)(ii)</vt:lpstr>
      <vt:lpstr>Question 10(c)(iii)</vt:lpstr>
      <vt:lpstr>Question 11(a)</vt:lpstr>
      <vt:lpstr>Question  11(b)(i)</vt:lpstr>
      <vt:lpstr>Question 11(b)(i)</vt:lpstr>
      <vt:lpstr>Question 11(b)(ii)</vt:lpstr>
      <vt:lpstr>Question 11(b)(ii)</vt:lpstr>
      <vt:lpstr>Question 12(a)(i)</vt:lpstr>
      <vt:lpstr>Question 12(a)(ii)</vt:lpstr>
      <vt:lpstr>Question 12(b)</vt:lpstr>
      <vt:lpstr>Question 13 (a)</vt:lpstr>
      <vt:lpstr>Question 13 (b)</vt:lpstr>
      <vt:lpstr>Question 13 (b)</vt:lpstr>
      <vt:lpstr>Question 13(c)</vt:lpstr>
      <vt:lpstr>Question 14(a)</vt:lpstr>
      <vt:lpstr>Question 14(a)</vt:lpstr>
      <vt:lpstr>Question 14 (b)</vt:lpstr>
      <vt:lpstr>Question 14(b)</vt:lpstr>
      <vt:lpstr>Question 15(a)(i)</vt:lpstr>
      <vt:lpstr>Question 15(a)(ii)</vt:lpstr>
      <vt:lpstr>Question 15(a)(ii)</vt:lpstr>
      <vt:lpstr>Question 15 (a) (iii)</vt:lpstr>
      <vt:lpstr>Question 15(a)(iii)</vt:lpstr>
      <vt:lpstr>Question 15(b)(i)</vt:lpstr>
      <vt:lpstr>Question 15(b)(i)</vt:lpstr>
      <vt:lpstr>Question 15(b)(ii)</vt:lpstr>
      <vt:lpstr>Question 15(b)(ii)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Spurgeon, Ciara</dc:creator>
  <cp:lastModifiedBy>Harris, Robin</cp:lastModifiedBy>
  <cp:revision>80</cp:revision>
  <cp:lastPrinted>2021-11-03T09:48:42Z</cp:lastPrinted>
  <dcterms:created xsi:type="dcterms:W3CDTF">2021-11-03T09:44:13Z</dcterms:created>
  <dcterms:modified xsi:type="dcterms:W3CDTF">2022-09-07T08:38:24Z</dcterms:modified>
</cp:coreProperties>
</file>