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59" r:id="rId2"/>
    <p:sldId id="362" r:id="rId3"/>
    <p:sldId id="363" r:id="rId4"/>
    <p:sldId id="39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94" r:id="rId13"/>
    <p:sldId id="395" r:id="rId14"/>
    <p:sldId id="396" r:id="rId15"/>
    <p:sldId id="397" r:id="rId16"/>
    <p:sldId id="398" r:id="rId17"/>
    <p:sldId id="399" r:id="rId18"/>
    <p:sldId id="400" r:id="rId19"/>
    <p:sldId id="372" r:id="rId20"/>
    <p:sldId id="373" r:id="rId21"/>
    <p:sldId id="374" r:id="rId22"/>
    <p:sldId id="392" r:id="rId23"/>
    <p:sldId id="403" r:id="rId24"/>
    <p:sldId id="377" r:id="rId25"/>
    <p:sldId id="378" r:id="rId26"/>
    <p:sldId id="379" r:id="rId27"/>
    <p:sldId id="380" r:id="rId28"/>
    <p:sldId id="381" r:id="rId29"/>
    <p:sldId id="382" r:id="rId30"/>
    <p:sldId id="383" r:id="rId31"/>
    <p:sldId id="384" r:id="rId32"/>
    <p:sldId id="385" r:id="rId33"/>
    <p:sldId id="404" r:id="rId34"/>
    <p:sldId id="361" r:id="rId35"/>
    <p:sldId id="387" r:id="rId36"/>
    <p:sldId id="402" r:id="rId37"/>
    <p:sldId id="339" r:id="rId38"/>
    <p:sldId id="405" r:id="rId39"/>
    <p:sldId id="409" r:id="rId40"/>
    <p:sldId id="410" r:id="rId41"/>
    <p:sldId id="391" r:id="rId42"/>
    <p:sldId id="411" r:id="rId43"/>
    <p:sldId id="412" r:id="rId44"/>
    <p:sldId id="406" r:id="rId45"/>
    <p:sldId id="414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urgeon, Ciara" initials="SC" lastIdx="1" clrIdx="0">
    <p:extLst>
      <p:ext uri="{19B8F6BF-5375-455C-9EA6-DF929625EA0E}">
        <p15:presenceInfo xmlns:p15="http://schemas.microsoft.com/office/powerpoint/2012/main" userId="S-1-5-21-1757981266-1078081533-725345543-115800" providerId="AD"/>
      </p:ext>
    </p:extLst>
  </p:cmAuthor>
  <p:cmAuthor id="2" name="Barrett, Charlotte" initials="BC" lastIdx="0" clrIdx="1">
    <p:extLst>
      <p:ext uri="{19B8F6BF-5375-455C-9EA6-DF929625EA0E}">
        <p15:presenceInfo xmlns:p15="http://schemas.microsoft.com/office/powerpoint/2012/main" userId="S-1-5-21-1757981266-1078081533-725345543-967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2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4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6D165-4E01-422E-AA51-89078E7AD4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z="800" dirty="0">
                <a:latin typeface="AQA Chevin Pro Light" panose="020F0303030000060003" pitchFamily="34" charset="0"/>
              </a:rPr>
              <a:t>© 2021 AQA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EC6C2-C017-49BC-92D9-FF9D16ADF0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2CD1D-5C73-4939-A28F-E887CA8B86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727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A506E-7E74-4870-B617-311154F4AC4C}" type="datetimeFigureOut">
              <a:rPr lang="en-GB" smtClean="0"/>
              <a:t>07/09/2022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AE4B4-772B-4228-804A-C1E88E35E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51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153" y="6246646"/>
            <a:ext cx="8796168" cy="165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892053"/>
            <a:ext cx="8796168" cy="165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1426721"/>
            <a:ext cx="4114551" cy="968675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800"/>
              </a:lnSpc>
              <a:defRPr sz="36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0001" y="2705615"/>
            <a:ext cx="4114551" cy="37831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Presented by</a:t>
            </a:r>
            <a:br>
              <a:rPr lang="en-US" dirty="0"/>
            </a:b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" y="1285819"/>
            <a:ext cx="4645025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" y="2527176"/>
            <a:ext cx="4645025" cy="0"/>
          </a:xfrm>
          <a:prstGeom prst="line">
            <a:avLst/>
          </a:prstGeom>
          <a:ln w="381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825042" y="6455755"/>
            <a:ext cx="971126" cy="402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539751" y="3152188"/>
            <a:ext cx="4114801" cy="338138"/>
          </a:xfrm>
        </p:spPr>
        <p:txBody>
          <a:bodyPr rIns="0"/>
          <a:lstStyle>
            <a:lvl1pPr marL="0" indent="0">
              <a:lnSpc>
                <a:spcPts val="2600"/>
              </a:lnSpc>
              <a:buFontTx/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 &lt;</a:t>
            </a:r>
            <a:r>
              <a:rPr lang="en-US" dirty="0" err="1"/>
              <a:t>dd</a:t>
            </a:r>
            <a:r>
              <a:rPr lang="en-US" dirty="0"/>
              <a:t>/mm/</a:t>
            </a:r>
            <a:r>
              <a:rPr lang="en-US" dirty="0" err="1"/>
              <a:t>yyyy</a:t>
            </a:r>
            <a:r>
              <a:rPr lang="en-US" dirty="0"/>
              <a:t>&gt;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8" y="278677"/>
            <a:ext cx="1620000" cy="728567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0" y="634047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0724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8524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88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B4B4B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540000" y="1731712"/>
            <a:ext cx="8045201" cy="44068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82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540000" y="1731600"/>
            <a:ext cx="8046000" cy="440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149750" indent="-28575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8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Insert video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13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94325" y="1727199"/>
            <a:ext cx="3190875" cy="4406400"/>
          </a:xfrm>
        </p:spPr>
        <p:txBody>
          <a:bodyPr r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image or graphic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9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2"/>
          </p:nvPr>
        </p:nvSpPr>
        <p:spPr>
          <a:xfrm>
            <a:off x="540000" y="1731600"/>
            <a:ext cx="4500000" cy="440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149750" indent="-28575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4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974785"/>
            <a:ext cx="9144000" cy="536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7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5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899455"/>
            <a:ext cx="8768155" cy="2211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1436294"/>
            <a:ext cx="4028825" cy="972952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8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" name="Rectangle 1"/>
          <p:cNvSpPr/>
          <p:nvPr/>
        </p:nvSpPr>
        <p:spPr>
          <a:xfrm>
            <a:off x="7780868" y="6458402"/>
            <a:ext cx="829733" cy="36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" y="1285819"/>
            <a:ext cx="4645025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" y="2527176"/>
            <a:ext cx="4645025" cy="0"/>
          </a:xfrm>
          <a:prstGeom prst="line">
            <a:avLst/>
          </a:prstGeom>
          <a:ln w="3810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8" y="278677"/>
            <a:ext cx="1620000" cy="72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97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06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Turquoi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29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Pi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1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Gre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586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Violet">
    <p:bg>
      <p:bgPr>
        <a:solidFill>
          <a:srgbClr val="646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646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14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Teal">
    <p:bg>
      <p:bgPr>
        <a:solidFill>
          <a:srgbClr val="325F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325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9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Yellow">
    <p:bg>
      <p:bgPr>
        <a:solidFill>
          <a:srgbClr val="DC7D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DC7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8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Dark Brick">
    <p:bg>
      <p:bgPr>
        <a:solidFill>
          <a:srgbClr val="783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45426" y="6459079"/>
            <a:ext cx="768350" cy="306846"/>
          </a:xfrm>
          <a:prstGeom prst="rect">
            <a:avLst/>
          </a:prstGeom>
          <a:solidFill>
            <a:srgbClr val="783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 descr="AQA_New_logo_20mm_no_strapline_WHITEOU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10" y="6478180"/>
            <a:ext cx="719352" cy="24689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40000" y="1731713"/>
            <a:ext cx="8045200" cy="440680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15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Welcome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 descr="I:\Content and Resources\Events\Templates\Ppt break slide imagery\Welco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1" y="1191401"/>
            <a:ext cx="4481513" cy="509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24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t in to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Get in touch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>
            <a:lvl1pPr>
              <a:lnSpc>
                <a:spcPts val="1000"/>
              </a:lnSpc>
              <a:defRPr/>
            </a:lvl1pPr>
          </a:lstStyle>
          <a:p>
            <a:r>
              <a:rPr lang="en-GB"/>
              <a:t>© 2021 AQA and its licensors. All rights reserved.</a:t>
            </a:r>
          </a:p>
        </p:txBody>
      </p:sp>
      <p:pic>
        <p:nvPicPr>
          <p:cNvPr id="9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40001" y="1731713"/>
            <a:ext cx="3570037" cy="4406804"/>
          </a:xfrm>
        </p:spPr>
        <p:txBody>
          <a:bodyPr/>
          <a:lstStyle>
            <a:lvl1pPr marL="360000" indent="-360000">
              <a:defRPr>
                <a:solidFill>
                  <a:schemeClr val="tx1"/>
                </a:solidFill>
              </a:defRPr>
            </a:lvl1pPr>
            <a:lvl2pPr marL="720000" indent="-360000">
              <a:defRPr>
                <a:solidFill>
                  <a:schemeClr val="tx1"/>
                </a:solidFill>
              </a:defRPr>
            </a:lvl2pPr>
            <a:lvl3pPr marL="1080000" indent="-360000">
              <a:defRPr>
                <a:solidFill>
                  <a:schemeClr val="tx1"/>
                </a:solidFill>
              </a:defRPr>
            </a:lvl3pPr>
            <a:lvl4pPr marL="1440000" indent="-360000">
              <a:defRPr>
                <a:solidFill>
                  <a:schemeClr val="tx1"/>
                </a:solidFill>
              </a:defRPr>
            </a:lvl4pPr>
            <a:lvl5pPr marL="1800000" indent="-360000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I:\Content and Resources\Events\Templates\Ppt break slide imagery\Get_in_Tou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50" y="1668023"/>
            <a:ext cx="4043301" cy="458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32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Content and Resources\Events\Templates\Ppt break slide imagery\Coff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82700"/>
            <a:ext cx="4475163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Coffee break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77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and networking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Content and Resources\Events\Templates\Ppt break slide imagery\Networking_Coff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67652"/>
            <a:ext cx="4475163" cy="509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Coffee and networking break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10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u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I:\Content and Resources\Events\Templates\Ppt break slide imagery\Lunch_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6" y="1158952"/>
            <a:ext cx="4475163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Lunch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© 2021 AQA and its licensors. All rights reserved.</a:t>
            </a:r>
          </a:p>
        </p:txBody>
      </p:sp>
      <p:pic>
        <p:nvPicPr>
          <p:cNvPr id="8" name="Picture 2" descr="G:\01 GRAPHIC DESIGN Oct 2012 onwards\03 LOGOS (other)\AQA NEW LOGO MASTER\RGB jpeg\AQA_New_logo_no_strapline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550" y="6476351"/>
            <a:ext cx="720000" cy="2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28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441134"/>
            <a:ext cx="8045200" cy="431181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1731713"/>
            <a:ext cx="8045200" cy="440680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202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6340475"/>
            <a:ext cx="8585200" cy="0"/>
          </a:xfrm>
          <a:prstGeom prst="line">
            <a:avLst/>
          </a:prstGeom>
          <a:ln w="7620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464" y="6476353"/>
            <a:ext cx="69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B4B4B"/>
                </a:solidFill>
              </a:defRPr>
            </a:lvl1pPr>
          </a:lstStyle>
          <a:p>
            <a:fld id="{636CA118-9953-416D-B491-1FBE112DF12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1" y="6611005"/>
            <a:ext cx="3130838" cy="241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ts val="1000"/>
              </a:lnSpc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/>
              <a:t>© 2021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107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dt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600" b="0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457200" rtl="0" eaLnBrk="1" latinLnBrk="0" hangingPunct="1">
        <a:lnSpc>
          <a:spcPct val="100000"/>
        </a:lnSpc>
        <a:spcBef>
          <a:spcPts val="400"/>
        </a:spcBef>
        <a:buClr>
          <a:srgbClr val="4B4B4B"/>
        </a:buClr>
        <a:buFont typeface="Arial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1pPr>
      <a:lvl2pPr marL="576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2pPr>
      <a:lvl3pPr marL="864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3pPr>
      <a:lvl4pPr marL="1152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4pPr>
      <a:lvl5pPr marL="1440000" indent="-288000" algn="l" defTabSz="4572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800" kern="1200">
          <a:solidFill>
            <a:srgbClr val="4B4B4B"/>
          </a:solidFill>
          <a:latin typeface="+mn-lt"/>
          <a:ea typeface="+mn-ea"/>
          <a:cs typeface="+mn-cs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1" y="1426721"/>
            <a:ext cx="7661024" cy="968675"/>
          </a:xfrm>
        </p:spPr>
        <p:txBody>
          <a:bodyPr/>
          <a:lstStyle/>
          <a:p>
            <a:r>
              <a:rPr lang="en-GB" dirty="0"/>
              <a:t>A-Level Maths</a:t>
            </a:r>
            <a:br>
              <a:rPr lang="en-GB" dirty="0"/>
            </a:br>
            <a:r>
              <a:rPr lang="en-GB" dirty="0"/>
              <a:t>Mock exam analyser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1" y="3121050"/>
            <a:ext cx="4114551" cy="378312"/>
          </a:xfrm>
        </p:spPr>
        <p:txBody>
          <a:bodyPr/>
          <a:lstStyle/>
          <a:p>
            <a:r>
              <a:rPr lang="en-GB" dirty="0"/>
              <a:t>June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339907-E74C-4FAC-A2C3-057CDDF55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446" y="2867540"/>
            <a:ext cx="2655311" cy="346385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F1DF38F-DF8F-44B2-BC93-9F6E1DF40AEB}"/>
              </a:ext>
            </a:extLst>
          </p:cNvPr>
          <p:cNvSpPr txBox="1">
            <a:spLocks/>
          </p:cNvSpPr>
          <p:nvPr/>
        </p:nvSpPr>
        <p:spPr>
          <a:xfrm>
            <a:off x="540001" y="2663645"/>
            <a:ext cx="4114551" cy="378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ts val="2600"/>
              </a:lnSpc>
              <a:spcBef>
                <a:spcPts val="400"/>
              </a:spcBef>
              <a:buClr>
                <a:srgbClr val="4B4B4B"/>
              </a:buClr>
              <a:buFont typeface="Arial"/>
              <a:buNone/>
              <a:defRPr sz="2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7357/2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3F44686-31AC-485B-B505-05CFE7BB1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86289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010575-79FE-4D92-9BA6-35BF011B7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37" y="1317809"/>
            <a:ext cx="3980761" cy="19375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C1BF6C-CD9A-4DE6-BD49-EBC410111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7809"/>
            <a:ext cx="3969869" cy="6352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8F7627-9EDB-41F1-9F8F-800BB2147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808542"/>
            <a:ext cx="6878010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82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/>
              <a:t>Question 2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F9CEB3-7CEA-4E29-A51D-5EF3DA69A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3190"/>
            <a:ext cx="3966082" cy="10155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DED509-D084-4E1B-8398-37FC54772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408" y="1323190"/>
            <a:ext cx="3901091" cy="549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5544F5-A0A0-4863-86E6-B1C9C2612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85768"/>
            <a:ext cx="7163800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8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F832FB4-075D-4D0A-B511-EE0742A91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49" y="1333948"/>
            <a:ext cx="3931839" cy="2581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0151C8-1241-43E9-B8CA-F616EF07B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8" y="4035712"/>
            <a:ext cx="3931839" cy="1702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A04700-899D-41F4-9A2F-355669CCE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514" y="1289910"/>
            <a:ext cx="3924528" cy="15922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B4EFC3-AE00-4955-9288-337A21E93D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62" r="1297"/>
          <a:stretch/>
        </p:blipFill>
        <p:spPr>
          <a:xfrm>
            <a:off x="4580069" y="3666420"/>
            <a:ext cx="3931837" cy="73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3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C0D3F9-0776-4B89-AF60-59ABE4A0F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6294"/>
            <a:ext cx="3845123" cy="21867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613B50-6B04-40EA-B3F6-1AF4A8051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96" y="1296294"/>
            <a:ext cx="2937604" cy="2153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2C7B8A-AC29-445D-9DA9-E41B521BC3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85"/>
          <a:stretch/>
        </p:blipFill>
        <p:spPr>
          <a:xfrm>
            <a:off x="629344" y="3725120"/>
            <a:ext cx="4920151" cy="208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6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5(a)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D5B88-1AD4-4019-A107-E50F279EA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3" y="1333947"/>
            <a:ext cx="3959980" cy="6780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20CAE-B929-435E-ACCE-18DE0414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33947"/>
            <a:ext cx="3982304" cy="929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C1FE12-38DC-43BA-B84C-596903D39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26979"/>
            <a:ext cx="4825114" cy="594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69CBF7-9749-4B0F-A8EA-175F378FF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4321141"/>
            <a:ext cx="4668411" cy="15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06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5(b)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39B47B-CB5F-48CC-BC4B-B07614CA69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093"/>
          <a:stretch/>
        </p:blipFill>
        <p:spPr>
          <a:xfrm>
            <a:off x="565513" y="1333948"/>
            <a:ext cx="3959980" cy="412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618A4B-A727-4577-AF4C-2D3EE19EC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20" y="1766681"/>
            <a:ext cx="3929801" cy="6705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153919-322E-4350-9B2B-AE77CB879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342" y="1328379"/>
            <a:ext cx="3710912" cy="21257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C83BE9-9164-471E-93F9-78FBD58AC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19" y="3688115"/>
            <a:ext cx="4817503" cy="212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8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5(c)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F30112-2DCF-444D-9F8F-E60D191D35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093"/>
          <a:stretch/>
        </p:blipFill>
        <p:spPr>
          <a:xfrm>
            <a:off x="565513" y="1333948"/>
            <a:ext cx="3959980" cy="412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9D15A-3B60-4DCB-9DDC-E2133D901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08" y="1768211"/>
            <a:ext cx="3958815" cy="5521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776A0-73C5-4E32-8C11-BC795F817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79" y="1333948"/>
            <a:ext cx="3595456" cy="2160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E39A0D-CCE4-4F40-8771-9FCDBE66A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3690427"/>
            <a:ext cx="7059010" cy="15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72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6(a)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437634-A5E4-44E1-9FD2-55355531A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91" y="1312434"/>
            <a:ext cx="3942267" cy="14855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04218F-8E8A-4907-9BF3-33F2144FD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7607"/>
            <a:ext cx="3961275" cy="12591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09922-2996-488F-8A4F-E41708868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28319"/>
            <a:ext cx="6824411" cy="211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46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6(b)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7B3F7-A6ED-42E1-BD8C-894072164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3" y="1311383"/>
            <a:ext cx="3963457" cy="9565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C1CAA2-FFF5-4482-AE42-B153E79FA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3602"/>
            <a:ext cx="3932202" cy="5684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45DF86-BE65-47EE-ABA2-0872B4480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33" y="3704097"/>
            <a:ext cx="6935168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58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6(c)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51A2E0-F2D5-44D3-AD49-005CB66B5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53" y="1315856"/>
            <a:ext cx="3953438" cy="3528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BB77A0-62BC-4001-8BEE-06556885D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315856"/>
            <a:ext cx="3920759" cy="1693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58A414-6689-4945-8A68-AB1B46380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27097"/>
            <a:ext cx="7039957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95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394117"/>
              </p:ext>
            </p:extLst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CD1B592-3E85-4744-83EB-A36E2C162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12" y="1317813"/>
            <a:ext cx="3977469" cy="32595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FDF7E-C8C4-4DBD-B63B-A0690FA61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920" y="1317813"/>
            <a:ext cx="3909469" cy="203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5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8B8623E-640C-49B2-A9CF-651351BA6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7813"/>
            <a:ext cx="5654535" cy="43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44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355587"/>
              </p:ext>
            </p:extLst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935E435-AD53-4F1A-8E25-9317A8CF1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782"/>
          <a:stretch/>
        </p:blipFill>
        <p:spPr>
          <a:xfrm>
            <a:off x="558612" y="1317813"/>
            <a:ext cx="3977469" cy="2549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542604-0264-4BFE-B207-9368C75E4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32" y="3962238"/>
            <a:ext cx="3970570" cy="452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1894D7-76D5-4708-BBC3-49C34FBA81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70"/>
          <a:stretch/>
        </p:blipFill>
        <p:spPr>
          <a:xfrm>
            <a:off x="4607922" y="1317812"/>
            <a:ext cx="3881804" cy="15296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3AB906-A885-45B7-AD67-DAED3C8A4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4601019" y="2973361"/>
            <a:ext cx="3895344" cy="89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33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7(b)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E306E75-01C3-4889-B4C0-4587892EE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94288"/>
            <a:ext cx="4410525" cy="427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03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49EB521-434E-4FEC-8C08-7463C8CE2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76" y="1317811"/>
            <a:ext cx="3965051" cy="3355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B86E80-B2AE-4F3D-B1FE-DA6A43718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175" y="1317811"/>
            <a:ext cx="3942104" cy="13411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3B8746-CBC0-46F9-89FA-DC167F3D3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175" y="3629646"/>
            <a:ext cx="3956627" cy="70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80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examiner says</a:t>
                      </a: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4BCECFE-582F-4FF0-B0C9-3FFAC91DD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30" y="1307053"/>
            <a:ext cx="3977153" cy="12047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4CBF7-0A32-4C71-B31F-D18174D6F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918" y="1307053"/>
            <a:ext cx="3950351" cy="17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1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8(b)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80AC2E1-D45C-439E-9E19-3BA7F1686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01763"/>
            <a:ext cx="5546530" cy="440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8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B7F28-AD04-401C-88BE-187D5734E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90" y="1312434"/>
            <a:ext cx="3941181" cy="10921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B8845A-D990-4674-8F4F-76F7F605F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296935"/>
            <a:ext cx="3148514" cy="2132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605D37-92DB-4F80-A1DD-799C457E0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3" y="3681760"/>
            <a:ext cx="4174738" cy="218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10(a)(i)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11FB3-7E4E-461A-A61D-097E257A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53" y="1324938"/>
            <a:ext cx="3937301" cy="19208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FD4747-F7A8-46FB-8B0E-0FC6792E9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24938"/>
            <a:ext cx="3937301" cy="1997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CB0388-C217-43E6-8179-78B920171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08790"/>
            <a:ext cx="4994040" cy="212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16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10(a)(ii)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1AE44E-42B3-488F-95FB-71758FE0E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21943"/>
            <a:ext cx="3963457" cy="2356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BD7106-310D-4B38-A812-CD3B2576B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033" y="1321943"/>
            <a:ext cx="3913177" cy="1616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FF9E28-1ACA-4600-AB73-704569380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05758"/>
            <a:ext cx="5789524" cy="125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41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225370"/>
              </p:ext>
            </p:extLst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B1EBBF4-1A2B-4654-B496-3B49958AE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34377"/>
            <a:ext cx="3611171" cy="3172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0A664-3613-4AE3-81E9-EBC51B5E5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34377"/>
            <a:ext cx="3982600" cy="1399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59EBFF-C75F-4AA5-919A-674757B09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58106"/>
            <a:ext cx="3976790" cy="218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51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10(b)(ii)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00A3A46-C401-4AD8-893B-65D35F0318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270"/>
          <a:stretch/>
        </p:blipFill>
        <p:spPr>
          <a:xfrm>
            <a:off x="4572000" y="1312431"/>
            <a:ext cx="3982600" cy="611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883733-B944-4CE6-BCE9-BB5275C54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784" y="2004432"/>
            <a:ext cx="3958816" cy="2358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9516F8-CF09-49CE-B0B3-E0ED2E530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0" y="1312431"/>
            <a:ext cx="3880187" cy="3690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227A30-1BD3-4B96-BE61-3455428CD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736" y="3621964"/>
            <a:ext cx="3958815" cy="187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33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10(b)(iii)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B9A281-DAAF-4D98-9F24-99D5DBFE1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270"/>
          <a:stretch/>
        </p:blipFill>
        <p:spPr>
          <a:xfrm>
            <a:off x="556717" y="1312431"/>
            <a:ext cx="3982600" cy="6119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0D940F-033D-4A52-9611-9A8DFCF58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48" y="1936732"/>
            <a:ext cx="3963408" cy="350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CE6180-D210-4BFB-A7C6-05990C0B3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685" y="1338617"/>
            <a:ext cx="3929488" cy="11204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327138-D928-4242-BA8E-E239D165CB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12" y="3711207"/>
            <a:ext cx="5391967" cy="112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45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C1EE8-1C7D-4E7A-9C82-86DB5943C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4" y="1319490"/>
            <a:ext cx="3968836" cy="10905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33E410-B2D2-4DCE-A6B2-6A4DF4274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295269"/>
            <a:ext cx="3946995" cy="595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BE84D8-1521-4C1F-9AF2-48E43F1D2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34" y="3685007"/>
            <a:ext cx="3978917" cy="63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16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415638-2E12-4505-B6E2-E28789E74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97" y="1319801"/>
            <a:ext cx="3974952" cy="117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F5CC6A-79E7-4771-8AB3-89AC6A4B1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9801"/>
            <a:ext cx="3930499" cy="57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F8C1C1-86A7-4DB2-A511-219E1440C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97" y="3705489"/>
            <a:ext cx="4888133" cy="141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41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13(a)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5DEE7D-B46C-4280-808D-6417AE9FC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2" y="1307051"/>
            <a:ext cx="3982595" cy="1220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71AA2F-97A5-405C-972B-CD1B95A0E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275" y="1307050"/>
            <a:ext cx="3292678" cy="21219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629FF4-6C6A-4004-99ED-935BD90D9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92" y="3705780"/>
            <a:ext cx="4179434" cy="212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26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13(b)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3D15C5-1FAF-4963-961C-0B382975A7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825"/>
          <a:stretch/>
        </p:blipFill>
        <p:spPr>
          <a:xfrm>
            <a:off x="560132" y="1307051"/>
            <a:ext cx="3982595" cy="746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9E452A-239E-429A-95F4-B3B6A7CD8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32" y="2068096"/>
            <a:ext cx="3972834" cy="247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5A9FEB-D388-4E2C-80CE-15D3FBFFB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275" y="1307051"/>
            <a:ext cx="3922980" cy="1292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3259EE-995A-4DE2-ABC5-24013FD90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00" y="3698557"/>
            <a:ext cx="5147813" cy="6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1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13(c)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231582-7D00-4F68-9704-F7D7979320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825"/>
          <a:stretch/>
        </p:blipFill>
        <p:spPr>
          <a:xfrm>
            <a:off x="560132" y="1307051"/>
            <a:ext cx="3982595" cy="746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E23947-D0E5-473F-94B0-217F11BE5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32" y="2053988"/>
            <a:ext cx="3963457" cy="568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8F0BD6-F964-47BC-8905-7B66F0ADE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276" y="1307052"/>
            <a:ext cx="3865392" cy="9169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B27227-2AB1-4814-A246-2E98F5CC4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32" y="3696425"/>
            <a:ext cx="5839265" cy="13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95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91059-665D-483B-A6C8-F81751CF9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18" y="1301674"/>
            <a:ext cx="3953973" cy="21764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EC65D5-D7F3-472E-A1BE-88654E1F3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01675"/>
            <a:ext cx="2921047" cy="2176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29AF28-177E-439C-ADA6-76F092B5A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720249"/>
            <a:ext cx="5607634" cy="108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93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14(b)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7D32A1-3DBB-4BCA-8AA8-E12675BFD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738"/>
          <a:stretch/>
        </p:blipFill>
        <p:spPr>
          <a:xfrm>
            <a:off x="569618" y="1301674"/>
            <a:ext cx="3953973" cy="1855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613E4D-8C79-4DE7-A1A5-133535C2D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56" y="3247733"/>
            <a:ext cx="3953974" cy="2311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D8B035-C565-45E6-8BAD-4F8F56B8D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411" y="1301673"/>
            <a:ext cx="3906103" cy="17801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208C1B-E02E-4594-BCAA-BD516663D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18" y="3711254"/>
            <a:ext cx="4565652" cy="9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05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D456F-9E59-421A-8B21-89DBE165F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40" y="1307052"/>
            <a:ext cx="3596470" cy="21780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F12CF9-ADA2-4DCE-A734-BFF3F17FA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07051"/>
            <a:ext cx="2581965" cy="2178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AD586C-79E4-49A2-8248-4ED718A1A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12" y="3677685"/>
            <a:ext cx="4358297" cy="213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93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38B7E29-F7A3-4A34-954C-78D00382F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3" y="1317809"/>
            <a:ext cx="3970887" cy="1285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C955D-2FB9-4E62-8B6C-E3EFB8EC0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7809"/>
            <a:ext cx="3970887" cy="479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78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211389"/>
              </p:ext>
            </p:extLst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9745CDD-84A5-4DAA-A673-4D92DECE6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293856"/>
            <a:ext cx="5337854" cy="314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903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16(b)(i)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E1A0AD-4713-41EA-8B9A-4881CA4DF9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083"/>
          <a:stretch/>
        </p:blipFill>
        <p:spPr>
          <a:xfrm>
            <a:off x="560133" y="1317810"/>
            <a:ext cx="3970887" cy="1027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7596DE-8D09-4559-8FAA-BD6189F13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4" y="2355921"/>
            <a:ext cx="3960867" cy="267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D8F002-3AF1-4318-A8AB-153636746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17810"/>
            <a:ext cx="3964242" cy="959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B18544-79AA-41D4-8521-761FCFA6F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33" y="3715628"/>
            <a:ext cx="5203659" cy="189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7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16(b)(ii)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573904"/>
              </p:ext>
            </p:extLst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324996D-2ED1-4731-B33D-E48897CA1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083"/>
          <a:stretch/>
        </p:blipFill>
        <p:spPr>
          <a:xfrm>
            <a:off x="4572000" y="1310495"/>
            <a:ext cx="3970887" cy="1027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F14BF7-1856-4BCD-AF14-4F0B563B2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13" y="1310495"/>
            <a:ext cx="3795322" cy="4586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DDCE78-E3E8-4152-A664-ED5F521A0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151" y="3637394"/>
            <a:ext cx="3954736" cy="176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99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CA6CA61-8314-474E-8367-27441D245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3" y="1320262"/>
            <a:ext cx="3963457" cy="1176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8AF6FF-E99D-45DE-A4F0-9CE2339A1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412" y="1320262"/>
            <a:ext cx="3748177" cy="47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40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84503"/>
              </p:ext>
            </p:extLst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0AFF386-0FB8-4AAF-9560-380DBDF48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38682"/>
            <a:ext cx="4386096" cy="427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57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18(a)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3F49BFC-16D5-448A-A88C-B80880E06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3" y="1317809"/>
            <a:ext cx="3958009" cy="1995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BAF7A7-5B8A-481E-87F1-90B1B5964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888" y="1326277"/>
            <a:ext cx="3958009" cy="32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7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18(a)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765922"/>
              </p:ext>
            </p:extLst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377FBCC-48C2-4DD8-8785-8E5D60C40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16736"/>
            <a:ext cx="4689492" cy="426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31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8F9005-185A-45F9-804F-01BBADF910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4"/>
          <a:ext cx="8045200" cy="4779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22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2219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41134"/>
            <a:ext cx="8302342" cy="431181"/>
          </a:xfrm>
        </p:spPr>
        <p:txBody>
          <a:bodyPr/>
          <a:lstStyle/>
          <a:p>
            <a:r>
              <a:rPr lang="en-GB" dirty="0"/>
              <a:t>Question 18(b)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A98649-5097-48D1-B9D2-136592B738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660"/>
          <a:stretch/>
        </p:blipFill>
        <p:spPr>
          <a:xfrm>
            <a:off x="560133" y="1317809"/>
            <a:ext cx="3958009" cy="1602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28DBE1-1CEC-4D2A-A04C-ABFD301D8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25" y="2939125"/>
            <a:ext cx="3980331" cy="4625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43C3B0-B1A5-45DA-A70D-77A282C25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946" y="1320612"/>
            <a:ext cx="2918713" cy="21833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795760-5D38-4405-930B-F5215575F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33" y="3693219"/>
            <a:ext cx="3858248" cy="216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41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19 (a)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5078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911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06746A5-A250-467B-936B-643E6170D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17807"/>
            <a:ext cx="3980659" cy="26250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F77C68-EE26-41B6-B685-2DC40E00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830" y="1290139"/>
            <a:ext cx="3980657" cy="489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258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BCC-B910-469E-B178-FF8EA28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19 (a)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89E0F-94D4-417E-B92D-4F19D8179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© 2022 AQA and its licensors. All rights reserved.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6F448-566C-4929-9DE6-203A93EE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293034"/>
              </p:ext>
            </p:extLst>
          </p:nvPr>
        </p:nvGraphicFramePr>
        <p:xfrm>
          <a:off x="533288" y="1114424"/>
          <a:ext cx="8045200" cy="4618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40226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</a:tblGrid>
              <a:tr h="1730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44455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3056D30-11B1-4D18-B657-6E2BF3188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12" y="1331145"/>
            <a:ext cx="6092342" cy="382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02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19 (b)(i)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4B9A951-A90A-47D3-8718-6EDC5EFC46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030"/>
          <a:stretch/>
        </p:blipFill>
        <p:spPr>
          <a:xfrm>
            <a:off x="565512" y="1317808"/>
            <a:ext cx="3980659" cy="1941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3367BD-15D7-4367-AE6A-AE4E61AD3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1" y="3281084"/>
            <a:ext cx="3973146" cy="4625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2B87D2-FA95-46D8-A44E-FD500265A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830" y="1317808"/>
            <a:ext cx="3590605" cy="21111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10EBF-33B0-4493-A7A0-6A97E4209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829" y="3632382"/>
            <a:ext cx="3954761" cy="128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174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1E6-35AC-4FCB-A6A0-C51EDB40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19 (b)(ii)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B787B-F6B9-4472-938B-BA50180EA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2022 AQA and its licensors. All rights reserved.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FD2493-12A2-4F81-9CEB-438E8C0347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288" y="1114426"/>
          <a:ext cx="8045200" cy="4818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600">
                  <a:extLst>
                    <a:ext uri="{9D8B030D-6E8A-4147-A177-3AD203B41FA5}">
                      <a16:colId xmlns:a16="http://schemas.microsoft.com/office/drawing/2014/main" val="1386719343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720074459"/>
                    </a:ext>
                  </a:extLst>
                </a:gridCol>
                <a:gridCol w="2011300">
                  <a:extLst>
                    <a:ext uri="{9D8B030D-6E8A-4147-A177-3AD203B41FA5}">
                      <a16:colId xmlns:a16="http://schemas.microsoft.com/office/drawing/2014/main" val="464489494"/>
                    </a:ext>
                  </a:extLst>
                </a:gridCol>
              </a:tblGrid>
              <a:tr h="167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Question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QA Chevin Pro DemiBold" panose="020F0703030000060003" pitchFamily="34" charset="0"/>
                        </a:rPr>
                        <a:t>Mark scheme</a:t>
                      </a:r>
                      <a:endParaRPr lang="en-GB" sz="1050" dirty="0"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36221"/>
                  </a:ext>
                </a:extLst>
              </a:tr>
              <a:tr h="216345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28968"/>
                  </a:ext>
                </a:extLst>
              </a:tr>
              <a:tr h="16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chemeClr val="bg1"/>
                          </a:solidFill>
                          <a:effectLst/>
                          <a:latin typeface="AQA Chevin Pro DemiBold" panose="020F0703030000060003" pitchFamily="34" charset="0"/>
                        </a:rPr>
                        <a:t>The examiner says</a:t>
                      </a: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bg1"/>
                        </a:solidFill>
                        <a:effectLst/>
                        <a:latin typeface="AQA Chevin Pro DemiBold" panose="020F07030300000600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2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090485"/>
                  </a:ext>
                </a:extLst>
              </a:tr>
              <a:tr h="2319591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98" marR="53898" marT="0" marB="0">
                    <a:lnL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2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945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DC3D0C5-70FB-4C0C-899E-D246BA5E1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030"/>
          <a:stretch/>
        </p:blipFill>
        <p:spPr>
          <a:xfrm>
            <a:off x="565512" y="1317808"/>
            <a:ext cx="3980659" cy="1941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B4AC6F-570A-411A-8157-09FED92ED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61" y="3313343"/>
            <a:ext cx="3969496" cy="3504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87B0EA-4DEC-4F4F-857A-99DBCDF25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831" y="1317807"/>
            <a:ext cx="3976757" cy="8242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BD4FC1-A8B6-407C-B5DB-9DE85A253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626631"/>
            <a:ext cx="3976758" cy="85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75346"/>
      </p:ext>
    </p:extLst>
  </p:cSld>
  <p:clrMapOvr>
    <a:masterClrMapping/>
  </p:clrMapOvr>
</p:sld>
</file>

<file path=ppt/theme/theme1.xml><?xml version="1.0" encoding="utf-8"?>
<a:theme xmlns:a="http://schemas.openxmlformats.org/drawingml/2006/main" name="AQA presentation master">
  <a:themeElements>
    <a:clrScheme name="AQA PowerPoint1">
      <a:dk1>
        <a:srgbClr val="4B4B4B"/>
      </a:dk1>
      <a:lt1>
        <a:srgbClr val="FFFFFF"/>
      </a:lt1>
      <a:dk2>
        <a:srgbClr val="412878"/>
      </a:dk2>
      <a:lt2>
        <a:srgbClr val="FFFFFE"/>
      </a:lt2>
      <a:accent1>
        <a:srgbClr val="C8194B"/>
      </a:accent1>
      <a:accent2>
        <a:srgbClr val="3273AF"/>
      </a:accent2>
      <a:accent3>
        <a:srgbClr val="C84B32"/>
      </a:accent3>
      <a:accent4>
        <a:srgbClr val="418C87"/>
      </a:accent4>
      <a:accent5>
        <a:srgbClr val="AF64A0"/>
      </a:accent5>
      <a:accent6>
        <a:srgbClr val="4B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8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. Online presentation template 2021 v5.4.potx" id="{A8E169C8-5EF7-478D-9E5E-4EEE71F3A338}" vid="{32373FB6-1C5F-4011-BB1C-3850265E1B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 Online presentation template 2021 v5.4</Template>
  <TotalTime>0</TotalTime>
  <Words>1045</Words>
  <Application>Microsoft Office PowerPoint</Application>
  <PresentationFormat>On-screen Show (4:3)</PresentationFormat>
  <Paragraphs>314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AQA Chevin Pro DemiBold</vt:lpstr>
      <vt:lpstr>AQA Chevin Pro Light</vt:lpstr>
      <vt:lpstr>Arial</vt:lpstr>
      <vt:lpstr>Calibri</vt:lpstr>
      <vt:lpstr>Times New Roman</vt:lpstr>
      <vt:lpstr>AQA presentation master</vt:lpstr>
      <vt:lpstr>A-Level Maths Mock exam analyser</vt:lpstr>
      <vt:lpstr>Question 1</vt:lpstr>
      <vt:lpstr>Question 2</vt:lpstr>
      <vt:lpstr>Question 3</vt:lpstr>
      <vt:lpstr>Question 4</vt:lpstr>
      <vt:lpstr>Question 5(a)</vt:lpstr>
      <vt:lpstr>Question 5(b)</vt:lpstr>
      <vt:lpstr>Question 5(c)</vt:lpstr>
      <vt:lpstr>Question 6(a)</vt:lpstr>
      <vt:lpstr>Question 6(b)</vt:lpstr>
      <vt:lpstr>Question 6(c)</vt:lpstr>
      <vt:lpstr>Question 7(a)</vt:lpstr>
      <vt:lpstr>Question 7(a)</vt:lpstr>
      <vt:lpstr>Question 7(b)</vt:lpstr>
      <vt:lpstr>Question 7(b)</vt:lpstr>
      <vt:lpstr>Question 8(a)</vt:lpstr>
      <vt:lpstr>Question 8(b)</vt:lpstr>
      <vt:lpstr>Question 8(b)</vt:lpstr>
      <vt:lpstr>Question 9</vt:lpstr>
      <vt:lpstr>Question 10(a)(i)</vt:lpstr>
      <vt:lpstr>Question 10(a)(ii)</vt:lpstr>
      <vt:lpstr>Question 10(b)(i)</vt:lpstr>
      <vt:lpstr>Question 10(b)(ii)</vt:lpstr>
      <vt:lpstr>Question 10(b)(iii)</vt:lpstr>
      <vt:lpstr>Question 11</vt:lpstr>
      <vt:lpstr>Question 12</vt:lpstr>
      <vt:lpstr>Question 13(a)</vt:lpstr>
      <vt:lpstr>Question 13(b)</vt:lpstr>
      <vt:lpstr>Question 13(c)</vt:lpstr>
      <vt:lpstr>Question 14(a)</vt:lpstr>
      <vt:lpstr>Question 14(b)</vt:lpstr>
      <vt:lpstr>Question 15</vt:lpstr>
      <vt:lpstr>Question 16(a)</vt:lpstr>
      <vt:lpstr>Question 16(a)</vt:lpstr>
      <vt:lpstr>Question 16(b)(i)</vt:lpstr>
      <vt:lpstr>Question 16(b)(ii)</vt:lpstr>
      <vt:lpstr>Question 17</vt:lpstr>
      <vt:lpstr>Question 17</vt:lpstr>
      <vt:lpstr>Question 18(a)</vt:lpstr>
      <vt:lpstr>Question 18(a)</vt:lpstr>
      <vt:lpstr>Question 18(b)</vt:lpstr>
      <vt:lpstr>Question 19 (a)</vt:lpstr>
      <vt:lpstr>Question 19 (a)</vt:lpstr>
      <vt:lpstr>Question 19 (b)(i)</vt:lpstr>
      <vt:lpstr>Question 19 (b)(ii)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Spurgeon, Ciara</dc:creator>
  <cp:lastModifiedBy>Harris, Robin</cp:lastModifiedBy>
  <cp:revision>46</cp:revision>
  <cp:lastPrinted>2021-11-03T09:48:42Z</cp:lastPrinted>
  <dcterms:created xsi:type="dcterms:W3CDTF">2021-11-03T09:44:13Z</dcterms:created>
  <dcterms:modified xsi:type="dcterms:W3CDTF">2022-09-07T08:40:31Z</dcterms:modified>
</cp:coreProperties>
</file>