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2"/>
  </p:notesMasterIdLst>
  <p:handoutMasterIdLst>
    <p:handoutMasterId r:id="rId63"/>
  </p:handoutMasterIdLst>
  <p:sldIdLst>
    <p:sldId id="259" r:id="rId2"/>
    <p:sldId id="362" r:id="rId3"/>
    <p:sldId id="390" r:id="rId4"/>
    <p:sldId id="363" r:id="rId5"/>
    <p:sldId id="364" r:id="rId6"/>
    <p:sldId id="391" r:id="rId7"/>
    <p:sldId id="365" r:id="rId8"/>
    <p:sldId id="392" r:id="rId9"/>
    <p:sldId id="393" r:id="rId10"/>
    <p:sldId id="396" r:id="rId11"/>
    <p:sldId id="395" r:id="rId12"/>
    <p:sldId id="428" r:id="rId13"/>
    <p:sldId id="429" r:id="rId14"/>
    <p:sldId id="398" r:id="rId15"/>
    <p:sldId id="399" r:id="rId16"/>
    <p:sldId id="401" r:id="rId17"/>
    <p:sldId id="400" r:id="rId18"/>
    <p:sldId id="402" r:id="rId19"/>
    <p:sldId id="403" r:id="rId20"/>
    <p:sldId id="366" r:id="rId21"/>
    <p:sldId id="404" r:id="rId22"/>
    <p:sldId id="405" r:id="rId23"/>
    <p:sldId id="368" r:id="rId24"/>
    <p:sldId id="430" r:id="rId25"/>
    <p:sldId id="406" r:id="rId26"/>
    <p:sldId id="407" r:id="rId27"/>
    <p:sldId id="408" r:id="rId28"/>
    <p:sldId id="409" r:id="rId29"/>
    <p:sldId id="410" r:id="rId30"/>
    <p:sldId id="411" r:id="rId31"/>
    <p:sldId id="412" r:id="rId32"/>
    <p:sldId id="369" r:id="rId33"/>
    <p:sldId id="370" r:id="rId34"/>
    <p:sldId id="371" r:id="rId35"/>
    <p:sldId id="372" r:id="rId36"/>
    <p:sldId id="373" r:id="rId37"/>
    <p:sldId id="374" r:id="rId38"/>
    <p:sldId id="375" r:id="rId39"/>
    <p:sldId id="376" r:id="rId40"/>
    <p:sldId id="377" r:id="rId41"/>
    <p:sldId id="378" r:id="rId42"/>
    <p:sldId id="379" r:id="rId43"/>
    <p:sldId id="413" r:id="rId44"/>
    <p:sldId id="414" r:id="rId45"/>
    <p:sldId id="415" r:id="rId46"/>
    <p:sldId id="416" r:id="rId47"/>
    <p:sldId id="418" r:id="rId48"/>
    <p:sldId id="417" r:id="rId49"/>
    <p:sldId id="420" r:id="rId50"/>
    <p:sldId id="419" r:id="rId51"/>
    <p:sldId id="421" r:id="rId52"/>
    <p:sldId id="422" r:id="rId53"/>
    <p:sldId id="382" r:id="rId54"/>
    <p:sldId id="383" r:id="rId55"/>
    <p:sldId id="423" r:id="rId56"/>
    <p:sldId id="384" r:id="rId57"/>
    <p:sldId id="425" r:id="rId58"/>
    <p:sldId id="424" r:id="rId59"/>
    <p:sldId id="426" r:id="rId60"/>
    <p:sldId id="427" r:id="rId6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purgeon, Ciara" initials="SC" lastIdx="1" clrIdx="0">
    <p:extLst>
      <p:ext uri="{19B8F6BF-5375-455C-9EA6-DF929625EA0E}">
        <p15:presenceInfo xmlns:p15="http://schemas.microsoft.com/office/powerpoint/2012/main" userId="S-1-5-21-1757981266-1078081533-725345543-115800" providerId="AD"/>
      </p:ext>
    </p:extLst>
  </p:cmAuthor>
  <p:cmAuthor id="2" name="Barrett, Charlotte" initials="BC" lastIdx="1" clrIdx="1">
    <p:extLst>
      <p:ext uri="{19B8F6BF-5375-455C-9EA6-DF929625EA0E}">
        <p15:presenceInfo xmlns:p15="http://schemas.microsoft.com/office/powerpoint/2012/main" userId="S-1-5-21-1757981266-1078081533-725345543-96718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28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96" y="12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9" d="100"/>
          <a:sy n="99" d="100"/>
        </p:scale>
        <p:origin x="357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handoutMaster" Target="handoutMasters/handoutMaster1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C6D165-4E01-422E-AA51-89078E7AD49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 sz="800" dirty="0">
                <a:latin typeface="AQA Chevin Pro Light" panose="020F0303030000060003" pitchFamily="34" charset="0"/>
              </a:rPr>
              <a:t>© 2021 AQA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2EC6C2-C017-49BC-92D9-FF9D16ADF0C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22CD1D-5C73-4939-A28F-E887CA8B86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67279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AA506E-7E74-4870-B617-311154F4AC4C}" type="datetimeFigureOut">
              <a:rPr lang="en-GB" smtClean="0"/>
              <a:t>30/08/2022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DAE4B4-772B-4228-804A-C1E88E35EF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6512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4153" y="6246646"/>
            <a:ext cx="8796168" cy="1657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>
            <a:off x="0" y="892053"/>
            <a:ext cx="8796168" cy="1657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0001" y="1426721"/>
            <a:ext cx="4114551" cy="968675"/>
          </a:xfrm>
        </p:spPr>
        <p:txBody>
          <a:bodyPr lIns="0" tIns="0" rIns="0" bIns="0" anchor="t" anchorCtr="0">
            <a:noAutofit/>
          </a:bodyPr>
          <a:lstStyle>
            <a:lvl1pPr algn="l">
              <a:lnSpc>
                <a:spcPts val="3800"/>
              </a:lnSpc>
              <a:defRPr sz="3600" baseline="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40001" y="2705615"/>
            <a:ext cx="4114551" cy="37831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ts val="2600"/>
              </a:lnSpc>
              <a:buNone/>
              <a:defRPr sz="2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Presented by</a:t>
            </a:r>
            <a:br>
              <a:rPr lang="en-US" dirty="0"/>
            </a:br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" y="1285819"/>
            <a:ext cx="4645025" cy="0"/>
          </a:xfrm>
          <a:prstGeom prst="line">
            <a:avLst/>
          </a:prstGeom>
          <a:ln w="7620" cap="rnd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" y="2527176"/>
            <a:ext cx="4645025" cy="0"/>
          </a:xfrm>
          <a:prstGeom prst="line">
            <a:avLst/>
          </a:prstGeom>
          <a:ln w="38100" cap="rnd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7825042" y="6455755"/>
            <a:ext cx="971126" cy="4022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2" hasCustomPrompt="1"/>
          </p:nvPr>
        </p:nvSpPr>
        <p:spPr>
          <a:xfrm>
            <a:off x="539751" y="3152188"/>
            <a:ext cx="4114801" cy="338138"/>
          </a:xfrm>
        </p:spPr>
        <p:txBody>
          <a:bodyPr rIns="0"/>
          <a:lstStyle>
            <a:lvl1pPr marL="0" indent="0">
              <a:lnSpc>
                <a:spcPts val="2600"/>
              </a:lnSpc>
              <a:buFontTx/>
              <a:buNone/>
              <a:defRPr sz="2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Date &lt;</a:t>
            </a:r>
            <a:r>
              <a:rPr lang="en-US" dirty="0" err="1"/>
              <a:t>dd</a:t>
            </a:r>
            <a:r>
              <a:rPr lang="en-US" dirty="0"/>
              <a:t>/mm/</a:t>
            </a:r>
            <a:r>
              <a:rPr lang="en-US" dirty="0" err="1"/>
              <a:t>yyyy</a:t>
            </a:r>
            <a:r>
              <a:rPr lang="en-US" dirty="0"/>
              <a:t>&gt;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48" y="278677"/>
            <a:ext cx="1620000" cy="728567"/>
          </a:xfrm>
          <a:prstGeom prst="rect">
            <a:avLst/>
          </a:prstGeom>
        </p:spPr>
      </p:pic>
      <p:cxnSp>
        <p:nvCxnSpPr>
          <p:cNvPr id="20" name="Straight Connector 19"/>
          <p:cNvCxnSpPr/>
          <p:nvPr/>
        </p:nvCxnSpPr>
        <p:spPr>
          <a:xfrm>
            <a:off x="0" y="6340475"/>
            <a:ext cx="8585200" cy="0"/>
          </a:xfrm>
          <a:prstGeom prst="line">
            <a:avLst/>
          </a:prstGeom>
          <a:ln w="7620" cap="rnd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4B4B4B"/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lnSpc>
                <a:spcPts val="1000"/>
              </a:lnSpc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GB"/>
              <a:t>© 2021 AQA and its licensors.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707247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40000" y="1731713"/>
            <a:ext cx="8045200" cy="440680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4B4B4B"/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  <p:pic>
        <p:nvPicPr>
          <p:cNvPr id="2050" name="Picture 2" descr="G:\01 GRAPHIC DESIGN Oct 2012 onwards\03 LOGOS (other)\AQA NEW LOGO MASTER\RGB jpeg\AQA_New_logo_no_strapline_RG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1550" y="6476351"/>
            <a:ext cx="720000" cy="25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lnSpc>
                <a:spcPts val="1000"/>
              </a:lnSpc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GB"/>
              <a:t>© 2021 AQA and its licensors.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885249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Contents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/>
          <a:lstStyle>
            <a:lvl1pPr>
              <a:lnSpc>
                <a:spcPts val="1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© 2021 AQA and its licensors. All rights reserved.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40000" y="1731713"/>
            <a:ext cx="8045200" cy="4406804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845426" y="6459079"/>
            <a:ext cx="768350" cy="30684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0" name="Picture 9" descr="AQA_New_logo_20mm_no_strapline_WHITEOUT_RG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610" y="6478180"/>
            <a:ext cx="719352" cy="246896"/>
          </a:xfrm>
          <a:prstGeom prst="rect">
            <a:avLst/>
          </a:prstGeom>
        </p:spPr>
      </p:pic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44882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Section title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B4B4B"/>
                </a:solidFill>
              </a:defRPr>
            </a:lvl1pPr>
          </a:lstStyle>
          <a:p>
            <a:r>
              <a:rPr lang="en-GB"/>
              <a:t>© 2021 AQA and its licensors. All rights reserved.</a:t>
            </a:r>
          </a:p>
        </p:txBody>
      </p:sp>
      <p:pic>
        <p:nvPicPr>
          <p:cNvPr id="8" name="Picture 2" descr="G:\01 GRAPHIC DESIGN Oct 2012 onwards\03 LOGOS (other)\AQA NEW LOGO MASTER\RGB jpeg\AQA_New_logo_no_strapline_RG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1550" y="6476351"/>
            <a:ext cx="720000" cy="25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4B4B4B"/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540000" y="1731712"/>
            <a:ext cx="8045201" cy="440680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829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esen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© 2021 AQA and its licensors. All rights reserved.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>
          <a:xfrm>
            <a:off x="540000" y="1731600"/>
            <a:ext cx="8046000" cy="4406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 marL="1149750" indent="-285750">
              <a:buFont typeface="Arial" pitchFamily="34" charset="0"/>
              <a:buChar char="•"/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8" name="Picture 2" descr="G:\01 GRAPHIC DESIGN Oct 2012 onwards\03 LOGOS (other)\AQA NEW LOGO MASTER\RGB jpeg\AQA_New_logo_no_strapline_RG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1550" y="6476351"/>
            <a:ext cx="720000" cy="25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4B4B4B"/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3281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de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 dirty="0"/>
              <a:t>Insert video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/>
          <a:lstStyle>
            <a:lvl1pPr>
              <a:lnSpc>
                <a:spcPts val="1000"/>
              </a:lnSpc>
              <a:defRPr/>
            </a:lvl1pPr>
          </a:lstStyle>
          <a:p>
            <a:r>
              <a:rPr lang="en-GB"/>
              <a:t>© 2021 AQA and its licensors. All rights reserved.</a:t>
            </a:r>
          </a:p>
        </p:txBody>
      </p:sp>
      <p:pic>
        <p:nvPicPr>
          <p:cNvPr id="8" name="Picture 2" descr="G:\01 GRAPHIC DESIGN Oct 2012 onwards\03 LOGOS (other)\AQA NEW LOGO MASTER\RGB jpeg\AQA_New_logo_no_strapline_RG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1550" y="6476351"/>
            <a:ext cx="720000" cy="25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4B4B4B"/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1130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394325" y="1727199"/>
            <a:ext cx="3190875" cy="4406400"/>
          </a:xfrm>
        </p:spPr>
        <p:txBody>
          <a:bodyPr rIns="0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Insert image or graphic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/>
          <a:lstStyle>
            <a:lvl1pPr>
              <a:lnSpc>
                <a:spcPts val="1000"/>
              </a:lnSpc>
              <a:defRPr/>
            </a:lvl1pPr>
          </a:lstStyle>
          <a:p>
            <a:r>
              <a:rPr lang="en-GB"/>
              <a:t>© 2021 AQA and its licensors. All rights reserved.</a:t>
            </a:r>
          </a:p>
        </p:txBody>
      </p:sp>
      <p:pic>
        <p:nvPicPr>
          <p:cNvPr id="9" name="Picture 2" descr="G:\01 GRAPHIC DESIGN Oct 2012 onwards\03 LOGOS (other)\AQA NEW LOGO MASTER\RGB jpeg\AQA_New_logo_no_strapline_RG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1550" y="6476351"/>
            <a:ext cx="720000" cy="25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4B4B4B"/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6"/>
          <p:cNvSpPr>
            <a:spLocks noGrp="1"/>
          </p:cNvSpPr>
          <p:nvPr>
            <p:ph sz="quarter" idx="12"/>
          </p:nvPr>
        </p:nvSpPr>
        <p:spPr>
          <a:xfrm>
            <a:off x="540000" y="1731600"/>
            <a:ext cx="4500000" cy="4406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 marL="1149750" indent="-285750">
              <a:buFont typeface="Arial" pitchFamily="34" charset="0"/>
              <a:buChar char="•"/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1844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2021 AQA and its licensors. All rights reserved.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974785"/>
            <a:ext cx="9144000" cy="5364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7" name="Picture 2" descr="G:\01 GRAPHIC DESIGN Oct 2012 onwards\03 LOGOS (other)\AQA NEW LOGO MASTER\RGB jpeg\AQA_New_logo_no_strapline_RG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1550" y="6476351"/>
            <a:ext cx="720000" cy="25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4450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899455"/>
            <a:ext cx="8768155" cy="22116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540001" y="1436294"/>
            <a:ext cx="4028825" cy="972952"/>
          </a:xfrm>
        </p:spPr>
        <p:txBody>
          <a:bodyPr lIns="0" tIns="0" rIns="0" bIns="0" anchor="t" anchorCtr="0">
            <a:noAutofit/>
          </a:bodyPr>
          <a:lstStyle>
            <a:lvl1pPr algn="l">
              <a:lnSpc>
                <a:spcPts val="3800"/>
              </a:lnSpc>
              <a:defRPr sz="360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2" name="Rectangle 1"/>
          <p:cNvSpPr/>
          <p:nvPr/>
        </p:nvSpPr>
        <p:spPr>
          <a:xfrm>
            <a:off x="7780868" y="6458402"/>
            <a:ext cx="829733" cy="3651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cxnSp>
        <p:nvCxnSpPr>
          <p:cNvPr id="12" name="Straight Connector 11"/>
          <p:cNvCxnSpPr/>
          <p:nvPr/>
        </p:nvCxnSpPr>
        <p:spPr>
          <a:xfrm>
            <a:off x="1" y="1285819"/>
            <a:ext cx="4645025" cy="0"/>
          </a:xfrm>
          <a:prstGeom prst="line">
            <a:avLst/>
          </a:prstGeom>
          <a:ln w="7620" cap="rnd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" y="2527176"/>
            <a:ext cx="4645025" cy="0"/>
          </a:xfrm>
          <a:prstGeom prst="line">
            <a:avLst/>
          </a:prstGeom>
          <a:ln w="38100" cap="rnd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48" y="278677"/>
            <a:ext cx="1620000" cy="728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526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ection title Dark Blu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/>
          <a:lstStyle>
            <a:lvl1pPr>
              <a:lnSpc>
                <a:spcPts val="1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© 2021 AQA and its licensors. All rights reserved.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40000" y="1731713"/>
            <a:ext cx="8045200" cy="4406804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845426" y="6459079"/>
            <a:ext cx="768350" cy="306846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1" name="Picture 10" descr="AQA_New_logo_20mm_no_strapline_WHITEOUT_RG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610" y="6478180"/>
            <a:ext cx="719352" cy="246896"/>
          </a:xfrm>
          <a:prstGeom prst="rect">
            <a:avLst/>
          </a:prstGeom>
        </p:spPr>
      </p:pic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79971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Dark Orang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/>
          <a:lstStyle>
            <a:lvl1pPr>
              <a:lnSpc>
                <a:spcPts val="1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© 2021 AQA and its licensors. All rights reserved.</a:t>
            </a:r>
          </a:p>
        </p:txBody>
      </p:sp>
      <p:pic>
        <p:nvPicPr>
          <p:cNvPr id="13" name="Picture 12" descr="AQA_New_logo_20mm_no_strapline_WHITEOUT_RG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610" y="6478180"/>
            <a:ext cx="719352" cy="246896"/>
          </a:xfrm>
          <a:prstGeom prst="rect">
            <a:avLst/>
          </a:prstGeom>
        </p:spPr>
      </p:pic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540000" y="1731713"/>
            <a:ext cx="8045200" cy="4406804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93062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Dark Turquois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/>
          <a:lstStyle>
            <a:lvl1pPr>
              <a:lnSpc>
                <a:spcPts val="1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© 2021 AQA and its licensors. All rights reserved.</a:t>
            </a:r>
          </a:p>
        </p:txBody>
      </p:sp>
      <p:sp>
        <p:nvSpPr>
          <p:cNvPr id="7" name="Rectangle 6"/>
          <p:cNvSpPr/>
          <p:nvPr/>
        </p:nvSpPr>
        <p:spPr>
          <a:xfrm>
            <a:off x="7845426" y="6459079"/>
            <a:ext cx="768350" cy="306846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3" name="Picture 12" descr="AQA_New_logo_20mm_no_strapline_WHITEOUT_RG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610" y="6478180"/>
            <a:ext cx="719352" cy="246896"/>
          </a:xfrm>
          <a:prstGeom prst="rect">
            <a:avLst/>
          </a:prstGeom>
        </p:spPr>
      </p:pic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540000" y="1731713"/>
            <a:ext cx="8045200" cy="4406804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16298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Dark Pink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/>
          <a:lstStyle>
            <a:lvl1pPr>
              <a:lnSpc>
                <a:spcPts val="1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© 2021 AQA and its licensors. All rights reserved.</a:t>
            </a:r>
          </a:p>
        </p:txBody>
      </p:sp>
      <p:sp>
        <p:nvSpPr>
          <p:cNvPr id="7" name="Rectangle 6"/>
          <p:cNvSpPr/>
          <p:nvPr/>
        </p:nvSpPr>
        <p:spPr>
          <a:xfrm>
            <a:off x="7845426" y="6459079"/>
            <a:ext cx="768350" cy="306846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3" name="Picture 12" descr="AQA_New_logo_20mm_no_strapline_WHITEOUT_RG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610" y="6478180"/>
            <a:ext cx="719352" cy="246896"/>
          </a:xfrm>
          <a:prstGeom prst="rect">
            <a:avLst/>
          </a:prstGeom>
        </p:spPr>
      </p:pic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540000" y="1731713"/>
            <a:ext cx="8045200" cy="4406804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9177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Dark Green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/>
          <a:lstStyle>
            <a:lvl1pPr>
              <a:lnSpc>
                <a:spcPts val="1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© 2021 AQA and its licensors. All rights reserved.</a:t>
            </a:r>
          </a:p>
        </p:txBody>
      </p:sp>
      <p:sp>
        <p:nvSpPr>
          <p:cNvPr id="7" name="Rectangle 6"/>
          <p:cNvSpPr/>
          <p:nvPr/>
        </p:nvSpPr>
        <p:spPr>
          <a:xfrm>
            <a:off x="7845426" y="6459079"/>
            <a:ext cx="768350" cy="306846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3" name="Picture 12" descr="AQA_New_logo_20mm_no_strapline_WHITEOUT_RG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610" y="6478180"/>
            <a:ext cx="719352" cy="246896"/>
          </a:xfrm>
          <a:prstGeom prst="rect">
            <a:avLst/>
          </a:prstGeom>
        </p:spPr>
      </p:pic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540000" y="1731713"/>
            <a:ext cx="8045200" cy="4406804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5862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Dark Violet">
    <p:bg>
      <p:bgPr>
        <a:solidFill>
          <a:srgbClr val="6464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/>
          <a:lstStyle>
            <a:lvl1pPr>
              <a:lnSpc>
                <a:spcPts val="1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© 2021 AQA and its licensors. All rights reserved.</a:t>
            </a:r>
          </a:p>
        </p:txBody>
      </p:sp>
      <p:sp>
        <p:nvSpPr>
          <p:cNvPr id="7" name="Rectangle 6"/>
          <p:cNvSpPr/>
          <p:nvPr/>
        </p:nvSpPr>
        <p:spPr>
          <a:xfrm>
            <a:off x="7845426" y="6459079"/>
            <a:ext cx="768350" cy="306846"/>
          </a:xfrm>
          <a:prstGeom prst="rect">
            <a:avLst/>
          </a:prstGeom>
          <a:solidFill>
            <a:srgbClr val="6464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3" name="Picture 12" descr="AQA_New_logo_20mm_no_strapline_WHITEOUT_RG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610" y="6478180"/>
            <a:ext cx="719352" cy="246896"/>
          </a:xfrm>
          <a:prstGeom prst="rect">
            <a:avLst/>
          </a:prstGeom>
        </p:spPr>
      </p:pic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540000" y="1731713"/>
            <a:ext cx="8045200" cy="4406804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88141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Dark Teal">
    <p:bg>
      <p:bgPr>
        <a:solidFill>
          <a:srgbClr val="325F7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/>
          <a:lstStyle>
            <a:lvl1pPr>
              <a:lnSpc>
                <a:spcPts val="1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© 2021 AQA and its licensors. All rights reserved.</a:t>
            </a:r>
          </a:p>
        </p:txBody>
      </p:sp>
      <p:sp>
        <p:nvSpPr>
          <p:cNvPr id="7" name="Rectangle 6"/>
          <p:cNvSpPr/>
          <p:nvPr/>
        </p:nvSpPr>
        <p:spPr>
          <a:xfrm>
            <a:off x="7845426" y="6459079"/>
            <a:ext cx="768350" cy="306846"/>
          </a:xfrm>
          <a:prstGeom prst="rect">
            <a:avLst/>
          </a:prstGeom>
          <a:solidFill>
            <a:srgbClr val="325F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1" name="Picture 10" descr="AQA_New_logo_20mm_no_strapline_WHITEOUT_RG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610" y="6478180"/>
            <a:ext cx="719352" cy="246896"/>
          </a:xfrm>
          <a:prstGeom prst="rect">
            <a:avLst/>
          </a:prstGeom>
        </p:spPr>
      </p:pic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540000" y="1731713"/>
            <a:ext cx="8045200" cy="4406804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5981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Dark Yellow">
    <p:bg>
      <p:bgPr>
        <a:solidFill>
          <a:srgbClr val="DC7D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/>
          <a:lstStyle>
            <a:lvl1pPr>
              <a:lnSpc>
                <a:spcPts val="1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© 2021 AQA and its licensors. All rights reserved.</a:t>
            </a:r>
          </a:p>
        </p:txBody>
      </p:sp>
      <p:sp>
        <p:nvSpPr>
          <p:cNvPr id="7" name="Rectangle 6"/>
          <p:cNvSpPr/>
          <p:nvPr/>
        </p:nvSpPr>
        <p:spPr>
          <a:xfrm>
            <a:off x="7845426" y="6459079"/>
            <a:ext cx="768350" cy="306846"/>
          </a:xfrm>
          <a:prstGeom prst="rect">
            <a:avLst/>
          </a:prstGeom>
          <a:solidFill>
            <a:srgbClr val="DC7D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3" name="Picture 12" descr="AQA_New_logo_20mm_no_strapline_WHITEOUT_RG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610" y="6478180"/>
            <a:ext cx="719352" cy="246896"/>
          </a:xfrm>
          <a:prstGeom prst="rect">
            <a:avLst/>
          </a:prstGeom>
        </p:spPr>
      </p:pic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540000" y="1731713"/>
            <a:ext cx="8045200" cy="4406804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1853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Dark Brick">
    <p:bg>
      <p:bgPr>
        <a:solidFill>
          <a:srgbClr val="783C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/>
          <a:lstStyle>
            <a:lvl1pPr>
              <a:lnSpc>
                <a:spcPts val="1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© 2021 AQA and its licensors. All rights reserved.</a:t>
            </a:r>
          </a:p>
        </p:txBody>
      </p:sp>
      <p:sp>
        <p:nvSpPr>
          <p:cNvPr id="7" name="Rectangle 6"/>
          <p:cNvSpPr/>
          <p:nvPr/>
        </p:nvSpPr>
        <p:spPr>
          <a:xfrm>
            <a:off x="7845426" y="6459079"/>
            <a:ext cx="768350" cy="306846"/>
          </a:xfrm>
          <a:prstGeom prst="rect">
            <a:avLst/>
          </a:prstGeom>
          <a:solidFill>
            <a:srgbClr val="783C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3" name="Picture 12" descr="AQA_New_logo_20mm_no_strapline_WHITEOUT_RG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610" y="6478180"/>
            <a:ext cx="719352" cy="246896"/>
          </a:xfrm>
          <a:prstGeom prst="rect">
            <a:avLst/>
          </a:prstGeom>
        </p:spPr>
      </p:pic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540000" y="1731713"/>
            <a:ext cx="8045200" cy="4406804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0154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Welc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Welcome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© 2021 AQA and its licensors. All rights reserved.</a:t>
            </a:r>
          </a:p>
        </p:txBody>
      </p:sp>
      <p:pic>
        <p:nvPicPr>
          <p:cNvPr id="8" name="Picture 2" descr="G:\01 GRAPHIC DESIGN Oct 2012 onwards\03 LOGOS (other)\AQA NEW LOGO MASTER\RGB jpeg\AQA_New_logo_no_strapline_RG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1550" y="6476351"/>
            <a:ext cx="720000" cy="25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4B4B4B"/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  <p:pic>
        <p:nvPicPr>
          <p:cNvPr id="1026" name="Picture 2" descr="I:\Content and Resources\Events\Templates\Ppt break slide imagery\Welcom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0451" y="1191401"/>
            <a:ext cx="4481513" cy="5091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88245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Get in tou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Get in touch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/>
          <a:lstStyle>
            <a:lvl1pPr>
              <a:lnSpc>
                <a:spcPts val="1000"/>
              </a:lnSpc>
              <a:defRPr/>
            </a:lvl1pPr>
          </a:lstStyle>
          <a:p>
            <a:r>
              <a:rPr lang="en-GB"/>
              <a:t>© 2021 AQA and its licensors. All rights reserved.</a:t>
            </a:r>
          </a:p>
        </p:txBody>
      </p:sp>
      <p:pic>
        <p:nvPicPr>
          <p:cNvPr id="9" name="Picture 2" descr="G:\01 GRAPHIC DESIGN Oct 2012 onwards\03 LOGOS (other)\AQA NEW LOGO MASTER\RGB jpeg\AQA_New_logo_no_strapline_RG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1550" y="6476351"/>
            <a:ext cx="720000" cy="25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4B4B4B"/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540001" y="1731713"/>
            <a:ext cx="3570037" cy="4406804"/>
          </a:xfrm>
        </p:spPr>
        <p:txBody>
          <a:bodyPr/>
          <a:lstStyle>
            <a:lvl1pPr marL="360000" indent="-360000">
              <a:defRPr>
                <a:solidFill>
                  <a:schemeClr val="tx1"/>
                </a:solidFill>
              </a:defRPr>
            </a:lvl1pPr>
            <a:lvl2pPr marL="720000" indent="-360000">
              <a:defRPr>
                <a:solidFill>
                  <a:schemeClr val="tx1"/>
                </a:solidFill>
              </a:defRPr>
            </a:lvl2pPr>
            <a:lvl3pPr marL="1080000" indent="-360000">
              <a:defRPr>
                <a:solidFill>
                  <a:schemeClr val="tx1"/>
                </a:solidFill>
              </a:defRPr>
            </a:lvl3pPr>
            <a:lvl4pPr marL="1440000" indent="-360000">
              <a:defRPr>
                <a:solidFill>
                  <a:schemeClr val="tx1"/>
                </a:solidFill>
              </a:defRPr>
            </a:lvl4pPr>
            <a:lvl5pPr marL="1800000" indent="-360000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8" name="Picture 2" descr="I:\Content and Resources\Events\Templates\Ppt break slide imagery\Get_in_Touch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8250" y="1668023"/>
            <a:ext cx="4043301" cy="4587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6325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ffee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:\Content and Resources\Events\Templates\Ppt break slide imagery\Coffe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26" y="1182700"/>
            <a:ext cx="4475163" cy="5084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Coffee break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© 2021 AQA and its licensors. All rights reserved.</a:t>
            </a:r>
          </a:p>
        </p:txBody>
      </p:sp>
      <p:pic>
        <p:nvPicPr>
          <p:cNvPr id="8" name="Picture 2" descr="G:\01 GRAPHIC DESIGN Oct 2012 onwards\03 LOGOS (other)\AQA NEW LOGO MASTER\RGB jpeg\AQA_New_logo_no_strapline_RG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1550" y="6476351"/>
            <a:ext cx="720000" cy="25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4B4B4B"/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3771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ffee and networking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:\Content and Resources\Events\Templates\Ppt break slide imagery\Networking_Coffe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26" y="1167652"/>
            <a:ext cx="4475163" cy="5091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Coffee and networking break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© 2021 AQA and its licensors. All rights reserved.</a:t>
            </a:r>
          </a:p>
        </p:txBody>
      </p:sp>
      <p:pic>
        <p:nvPicPr>
          <p:cNvPr id="8" name="Picture 2" descr="G:\01 GRAPHIC DESIGN Oct 2012 onwards\03 LOGOS (other)\AQA NEW LOGO MASTER\RGB jpeg\AQA_New_logo_no_strapline_RG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1550" y="6476351"/>
            <a:ext cx="720000" cy="25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4B4B4B"/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1101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un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I:\Content and Resources\Events\Templates\Ppt break slide imagery\Lunch_0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26" y="1158952"/>
            <a:ext cx="4475163" cy="5084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Lunch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© 2021 AQA and its licensors. All rights reserved.</a:t>
            </a:r>
          </a:p>
        </p:txBody>
      </p:sp>
      <p:pic>
        <p:nvPicPr>
          <p:cNvPr id="8" name="Picture 2" descr="G:\01 GRAPHIC DESIGN Oct 2012 onwards\03 LOGOS (other)\AQA NEW LOGO MASTER\RGB jpeg\AQA_New_logo_no_strapline_RG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1550" y="6476351"/>
            <a:ext cx="720000" cy="25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4B4B4B"/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7280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0000" y="441134"/>
            <a:ext cx="8045200" cy="431181"/>
          </a:xfrm>
          <a:prstGeom prst="rect">
            <a:avLst/>
          </a:prstGeom>
        </p:spPr>
        <p:txBody>
          <a:bodyPr vert="horz" lIns="0" tIns="0" rIns="91440" bIns="0" rtlCol="0" anchor="t" anchorCtr="0">
            <a:noAutofit/>
          </a:bodyPr>
          <a:lstStyle/>
          <a:p>
            <a:r>
              <a:rPr lang="en-US" dirty="0"/>
              <a:t>Presentation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0000" y="1731713"/>
            <a:ext cx="8045200" cy="4406804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962025"/>
            <a:ext cx="8585200" cy="0"/>
          </a:xfrm>
          <a:prstGeom prst="line">
            <a:avLst/>
          </a:prstGeom>
          <a:ln w="7620" cap="rnd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6340475"/>
            <a:ext cx="8585200" cy="0"/>
          </a:xfrm>
          <a:prstGeom prst="line">
            <a:avLst/>
          </a:prstGeom>
          <a:ln w="7620" cap="rnd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4B4B4B"/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lnSpc>
                <a:spcPts val="1000"/>
              </a:lnSpc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GB"/>
              <a:t>© 2021 AQA and its licensors.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801077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</p:sldLayoutIdLst>
  <p:hf sldNum="0" hdr="0" dt="0"/>
  <p:txStyles>
    <p:titleStyle>
      <a:lvl1pPr algn="l" defTabSz="457200" rtl="0" eaLnBrk="1" latinLnBrk="0" hangingPunct="1">
        <a:lnSpc>
          <a:spcPts val="2800"/>
        </a:lnSpc>
        <a:spcBef>
          <a:spcPct val="0"/>
        </a:spcBef>
        <a:buNone/>
        <a:defRPr sz="2600" b="0" i="0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88000" indent="-288000" algn="l" defTabSz="457200" rtl="0" eaLnBrk="1" latinLnBrk="0" hangingPunct="1">
        <a:lnSpc>
          <a:spcPct val="100000"/>
        </a:lnSpc>
        <a:spcBef>
          <a:spcPts val="400"/>
        </a:spcBef>
        <a:buClr>
          <a:srgbClr val="4B4B4B"/>
        </a:buClr>
        <a:buFont typeface="Arial"/>
        <a:buChar char="•"/>
        <a:defRPr sz="1800" kern="1200">
          <a:solidFill>
            <a:srgbClr val="4B4B4B"/>
          </a:solidFill>
          <a:latin typeface="+mn-lt"/>
          <a:ea typeface="+mn-ea"/>
          <a:cs typeface="+mn-cs"/>
        </a:defRPr>
      </a:lvl1pPr>
      <a:lvl2pPr marL="576000" indent="-288000" algn="l" defTabSz="457200" rtl="0" eaLnBrk="1" latinLnBrk="0" hangingPunct="1">
        <a:lnSpc>
          <a:spcPct val="100000"/>
        </a:lnSpc>
        <a:spcBef>
          <a:spcPts val="400"/>
        </a:spcBef>
        <a:buFont typeface="Arial" pitchFamily="34" charset="0"/>
        <a:buChar char="•"/>
        <a:defRPr sz="1800" kern="1200">
          <a:solidFill>
            <a:srgbClr val="4B4B4B"/>
          </a:solidFill>
          <a:latin typeface="+mn-lt"/>
          <a:ea typeface="+mn-ea"/>
          <a:cs typeface="+mn-cs"/>
        </a:defRPr>
      </a:lvl2pPr>
      <a:lvl3pPr marL="864000" indent="-288000" algn="l" defTabSz="457200" rtl="0" eaLnBrk="1" latinLnBrk="0" hangingPunct="1">
        <a:lnSpc>
          <a:spcPct val="100000"/>
        </a:lnSpc>
        <a:spcBef>
          <a:spcPts val="400"/>
        </a:spcBef>
        <a:buFont typeface="Arial" pitchFamily="34" charset="0"/>
        <a:buChar char="•"/>
        <a:defRPr sz="1800" kern="1200">
          <a:solidFill>
            <a:srgbClr val="4B4B4B"/>
          </a:solidFill>
          <a:latin typeface="+mn-lt"/>
          <a:ea typeface="+mn-ea"/>
          <a:cs typeface="+mn-cs"/>
        </a:defRPr>
      </a:lvl3pPr>
      <a:lvl4pPr marL="1152000" indent="-288000" algn="l" defTabSz="457200" rtl="0" eaLnBrk="1" latinLnBrk="0" hangingPunct="1">
        <a:lnSpc>
          <a:spcPct val="100000"/>
        </a:lnSpc>
        <a:spcBef>
          <a:spcPts val="400"/>
        </a:spcBef>
        <a:buFont typeface="Arial" pitchFamily="34" charset="0"/>
        <a:buChar char="•"/>
        <a:defRPr sz="1800" kern="1200">
          <a:solidFill>
            <a:srgbClr val="4B4B4B"/>
          </a:solidFill>
          <a:latin typeface="+mn-lt"/>
          <a:ea typeface="+mn-ea"/>
          <a:cs typeface="+mn-cs"/>
        </a:defRPr>
      </a:lvl4pPr>
      <a:lvl5pPr marL="1440000" indent="-288000" algn="l" defTabSz="457200" rtl="0" eaLnBrk="1" latinLnBrk="0" hangingPunct="1">
        <a:lnSpc>
          <a:spcPct val="100000"/>
        </a:lnSpc>
        <a:spcBef>
          <a:spcPts val="400"/>
        </a:spcBef>
        <a:buFont typeface="Arial" pitchFamily="34" charset="0"/>
        <a:buChar char="•"/>
        <a:defRPr sz="1800" kern="1200">
          <a:solidFill>
            <a:srgbClr val="4B4B4B"/>
          </a:solidFill>
          <a:latin typeface="+mn-lt"/>
          <a:ea typeface="+mn-ea"/>
          <a:cs typeface="+mn-cs"/>
        </a:defRPr>
      </a:lvl5pPr>
      <a:lvl6pPr marL="2286000" indent="0" algn="l" defTabSz="457200" rtl="0" eaLnBrk="1" latinLnBrk="0" hangingPunct="1">
        <a:spcBef>
          <a:spcPct val="20000"/>
        </a:spcBef>
        <a:buFont typeface="Arial"/>
        <a:buNone/>
        <a:defRPr sz="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9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3.png"/><Relationship Id="rId5" Type="http://schemas.openxmlformats.org/officeDocument/2006/relationships/image" Target="../media/image122.png"/><Relationship Id="rId4" Type="http://schemas.openxmlformats.org/officeDocument/2006/relationships/image" Target="../media/image12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6.png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8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0.png"/><Relationship Id="rId4" Type="http://schemas.openxmlformats.org/officeDocument/2006/relationships/image" Target="../media/image13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3.png"/><Relationship Id="rId5" Type="http://schemas.openxmlformats.org/officeDocument/2006/relationships/image" Target="../media/image142.png"/><Relationship Id="rId4" Type="http://schemas.openxmlformats.org/officeDocument/2006/relationships/image" Target="../media/image14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9.png"/><Relationship Id="rId4" Type="http://schemas.openxmlformats.org/officeDocument/2006/relationships/image" Target="../media/image14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1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0001" y="1426721"/>
            <a:ext cx="7661024" cy="968675"/>
          </a:xfrm>
        </p:spPr>
        <p:txBody>
          <a:bodyPr/>
          <a:lstStyle/>
          <a:p>
            <a:r>
              <a:rPr lang="en-GB" dirty="0"/>
              <a:t>A-Level Maths</a:t>
            </a:r>
            <a:br>
              <a:rPr lang="en-GB" dirty="0"/>
            </a:br>
            <a:r>
              <a:rPr lang="en-GB" dirty="0"/>
              <a:t>Mock exam analyser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0001" y="3121050"/>
            <a:ext cx="4114551" cy="378312"/>
          </a:xfrm>
        </p:spPr>
        <p:txBody>
          <a:bodyPr/>
          <a:lstStyle/>
          <a:p>
            <a:r>
              <a:rPr lang="en-GB" dirty="0"/>
              <a:t>June 2022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1339907-E74C-4FAC-A2C3-057CDDF55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6446" y="2867540"/>
            <a:ext cx="2655311" cy="3463854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1F1DF38F-DF8F-44B2-BC93-9F6E1DF40AEB}"/>
              </a:ext>
            </a:extLst>
          </p:cNvPr>
          <p:cNvSpPr txBox="1">
            <a:spLocks/>
          </p:cNvSpPr>
          <p:nvPr/>
        </p:nvSpPr>
        <p:spPr>
          <a:xfrm>
            <a:off x="540001" y="2663645"/>
            <a:ext cx="4114551" cy="3783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lnSpc>
                <a:spcPts val="2600"/>
              </a:lnSpc>
              <a:spcBef>
                <a:spcPts val="400"/>
              </a:spcBef>
              <a:buClr>
                <a:srgbClr val="4B4B4B"/>
              </a:buClr>
              <a:buFont typeface="Arial"/>
              <a:buNone/>
              <a:defRPr sz="2400" b="0" i="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457200" rtl="0" eaLnBrk="1" latinLnBrk="0" hangingPunct="1">
              <a:lnSpc>
                <a:spcPct val="100000"/>
              </a:lnSpc>
              <a:spcBef>
                <a:spcPts val="4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lnSpc>
                <a:spcPct val="100000"/>
              </a:lnSpc>
              <a:spcBef>
                <a:spcPts val="4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lnSpc>
                <a:spcPct val="100000"/>
              </a:lnSpc>
              <a:spcBef>
                <a:spcPts val="4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lnSpc>
                <a:spcPct val="100000"/>
              </a:lnSpc>
              <a:spcBef>
                <a:spcPts val="4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7357/3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3F44686-31AC-485B-B505-05CFE7BB10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286289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8F9005-185A-45F9-804F-01BBADF9105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779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22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22193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41134"/>
            <a:ext cx="8302342" cy="431181"/>
          </a:xfrm>
        </p:spPr>
        <p:txBody>
          <a:bodyPr/>
          <a:lstStyle/>
          <a:p>
            <a:r>
              <a:rPr lang="en-GB" dirty="0"/>
              <a:t>Question 1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B38FD89-EE16-4405-A835-A8D038D204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348" y="1319840"/>
            <a:ext cx="3959046" cy="125364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F9C0CA0-468A-4D27-987E-EEDDD6B5AE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4454" y="1319840"/>
            <a:ext cx="3980782" cy="5977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F04CEDD-560D-4B0E-B1FC-4AC6DFC00DC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28" t="10583"/>
          <a:stretch/>
        </p:blipFill>
        <p:spPr>
          <a:xfrm>
            <a:off x="565512" y="3758852"/>
            <a:ext cx="5799221" cy="120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86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2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FD2493-12A2-4F81-9CEB-438E8C03470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6"/>
          <a:ext cx="8045200" cy="48182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20113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  <a:gridCol w="2011300">
                  <a:extLst>
                    <a:ext uri="{9D8B030D-6E8A-4147-A177-3AD203B41FA5}">
                      <a16:colId xmlns:a16="http://schemas.microsoft.com/office/drawing/2014/main" val="464489494"/>
                    </a:ext>
                  </a:extLst>
                </a:gridCol>
              </a:tblGrid>
              <a:tr h="167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163456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7462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319591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4C9604AC-BA75-4989-92A4-D19F5DC832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12" y="1319845"/>
            <a:ext cx="3944930" cy="435228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E963076-85D6-459B-93B1-27E98A8DF4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319846"/>
            <a:ext cx="3944930" cy="6294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4623213-3FE2-4AF9-B7C5-5BC2B11F12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3561" y="3684842"/>
            <a:ext cx="3883370" cy="65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860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8F9005-185A-45F9-804F-01BBADF9105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779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22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22193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41134"/>
            <a:ext cx="8302342" cy="431181"/>
          </a:xfrm>
        </p:spPr>
        <p:txBody>
          <a:bodyPr/>
          <a:lstStyle/>
          <a:p>
            <a:r>
              <a:rPr lang="en-GB" dirty="0"/>
              <a:t>Question 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24FC59-2AC3-4C57-BBA2-7D31E6012B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974" y="1331454"/>
            <a:ext cx="3933641" cy="132075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E39B8BB-DB66-4291-A4FD-2B875B9F09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331454"/>
            <a:ext cx="3952512" cy="5485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3E134A0-FD5C-4A66-A53F-ED348B68AC1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01" t="2873" r="-1"/>
          <a:stretch/>
        </p:blipFill>
        <p:spPr>
          <a:xfrm>
            <a:off x="577974" y="3776303"/>
            <a:ext cx="5566516" cy="1320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4148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8F9005-185A-45F9-804F-01BBADF9105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779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22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22193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41134"/>
            <a:ext cx="8302342" cy="431181"/>
          </a:xfrm>
        </p:spPr>
        <p:txBody>
          <a:bodyPr/>
          <a:lstStyle/>
          <a:p>
            <a:r>
              <a:rPr lang="en-GB" dirty="0"/>
              <a:t>Question 4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2D79CE9-C376-42E1-937F-38AE0DD150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599" y="1328476"/>
            <a:ext cx="3921163" cy="57443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88ABBAB-9242-4D8C-81F8-D666B32183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999" y="1332712"/>
            <a:ext cx="3984595" cy="12568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D8BACF-D835-496B-91BB-EA8CF65343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599" y="3715893"/>
            <a:ext cx="6776727" cy="1019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8189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5(a)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FD2493-12A2-4F81-9CEB-438E8C03470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6"/>
          <a:ext cx="8045200" cy="48182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20113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  <a:gridCol w="2011300">
                  <a:extLst>
                    <a:ext uri="{9D8B030D-6E8A-4147-A177-3AD203B41FA5}">
                      <a16:colId xmlns:a16="http://schemas.microsoft.com/office/drawing/2014/main" val="464489494"/>
                    </a:ext>
                  </a:extLst>
                </a:gridCol>
              </a:tblGrid>
              <a:tr h="167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163456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7462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319591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816768E3-DCB1-4768-91E2-DB4746BFB1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160" y="1328471"/>
            <a:ext cx="3877950" cy="32973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1CEA02C-4B6E-4949-88E1-19143ECE91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3048" y="1328471"/>
            <a:ext cx="3877950" cy="17129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44AC699-90E6-471C-973C-1B94A5ECDB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3048" y="3664193"/>
            <a:ext cx="3877950" cy="661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5723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8F9005-185A-45F9-804F-01BBADF9105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779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22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22193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41134"/>
            <a:ext cx="8302342" cy="431181"/>
          </a:xfrm>
        </p:spPr>
        <p:txBody>
          <a:bodyPr/>
          <a:lstStyle/>
          <a:p>
            <a:r>
              <a:rPr lang="en-GB" dirty="0"/>
              <a:t>Question 5(b)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F6E323-5890-4E63-BD89-593F290DCE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137" y="1319845"/>
            <a:ext cx="3928851" cy="87307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36122F8-6F25-4411-BB43-8FAF23434D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319844"/>
            <a:ext cx="3916298" cy="6406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54F6EBA-BE65-4C91-8FCB-759107B203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70121" y="3761551"/>
            <a:ext cx="5201376" cy="1019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707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6(a)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FD2493-12A2-4F81-9CEB-438E8C03470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6"/>
          <a:ext cx="8045200" cy="48182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20113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  <a:gridCol w="2011300">
                  <a:extLst>
                    <a:ext uri="{9D8B030D-6E8A-4147-A177-3AD203B41FA5}">
                      <a16:colId xmlns:a16="http://schemas.microsoft.com/office/drawing/2014/main" val="464489494"/>
                    </a:ext>
                  </a:extLst>
                </a:gridCol>
              </a:tblGrid>
              <a:tr h="167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163456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7462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319591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B4B721C5-6A2A-4FF5-A872-81DD4A30E4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540" y="1319850"/>
            <a:ext cx="3982126" cy="39170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5D96E0D-85DF-493F-BA55-E256831951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319850"/>
            <a:ext cx="3984757" cy="12551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542B27F-3078-4868-9634-6046845A04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1336" y="3632716"/>
            <a:ext cx="3916688" cy="84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5613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6(b)(</a:t>
            </a:r>
            <a:r>
              <a:rPr lang="en-GB" dirty="0" err="1"/>
              <a:t>i</a:t>
            </a:r>
            <a:r>
              <a:rPr lang="en-GB" dirty="0"/>
              <a:t>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FD2493-12A2-4F81-9CEB-438E8C03470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6"/>
          <a:ext cx="8045200" cy="48182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20113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  <a:gridCol w="2011300">
                  <a:extLst>
                    <a:ext uri="{9D8B030D-6E8A-4147-A177-3AD203B41FA5}">
                      <a16:colId xmlns:a16="http://schemas.microsoft.com/office/drawing/2014/main" val="464489494"/>
                    </a:ext>
                  </a:extLst>
                </a:gridCol>
              </a:tblGrid>
              <a:tr h="167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163456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7462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319591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9E4211C1-BFB0-4B53-8880-80C859873C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609"/>
          <a:stretch/>
        </p:blipFill>
        <p:spPr>
          <a:xfrm>
            <a:off x="550540" y="1319850"/>
            <a:ext cx="3982126" cy="361897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77CE53A-6C3A-4A9B-B570-358B22C471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463" y="4920467"/>
            <a:ext cx="3933648" cy="3624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4C2DF9C-BEFB-47DD-A5F7-03896B0D3E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319850"/>
            <a:ext cx="3992939" cy="16647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979897F-9893-4472-8ED4-420F35EC46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1336" y="3662980"/>
            <a:ext cx="3725748" cy="1486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2377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6(b)(ii)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FD2493-12A2-4F81-9CEB-438E8C03470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6"/>
          <a:ext cx="8045200" cy="50787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7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9111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E7DA4DD5-630C-4847-8657-4FD706D84C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609"/>
          <a:stretch/>
        </p:blipFill>
        <p:spPr>
          <a:xfrm>
            <a:off x="550540" y="1319850"/>
            <a:ext cx="3982126" cy="361897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7D749C0-EEA2-4C40-9D45-2758910B1B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512" y="4997102"/>
            <a:ext cx="3950899" cy="2304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81A5F2D-0637-4E64-BBDE-048717B264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1336" y="1319850"/>
            <a:ext cx="3916402" cy="230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9078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6BBCC-B910-469E-B178-FF8EA28BD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6(b)(ii)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489E0F-94D4-417E-B92D-4F19D817919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126F448-566C-4929-9DE6-203A93EE3FD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6185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73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445521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4F08994F-A548-411E-B8EA-E0A0AC3FA8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11" y="1294791"/>
            <a:ext cx="4971759" cy="443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1228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7(a)(</a:t>
            </a:r>
            <a:r>
              <a:rPr lang="en-GB" dirty="0" err="1"/>
              <a:t>i</a:t>
            </a:r>
            <a:r>
              <a:rPr lang="en-GB" dirty="0"/>
              <a:t>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FD2493-12A2-4F81-9CEB-438E8C03470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6"/>
          <a:ext cx="8045200" cy="50787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7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9111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46248E3C-ACFC-46DC-8350-9AC98C96CE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297" y="1308849"/>
            <a:ext cx="3970897" cy="331993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D1888EA-73AF-4FDF-961A-66936722CF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2808" y="1308849"/>
            <a:ext cx="3928544" cy="3142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0659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6BBCC-B910-469E-B178-FF8EA28BD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7(a)(</a:t>
            </a:r>
            <a:r>
              <a:rPr lang="en-GB" dirty="0" err="1"/>
              <a:t>i</a:t>
            </a:r>
            <a:r>
              <a:rPr lang="en-GB" dirty="0"/>
              <a:t>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489E0F-94D4-417E-B92D-4F19D817919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126F448-566C-4929-9DE6-203A93EE3FD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6185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73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445521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C7B668DA-CE9A-489A-B5C4-7067C4C933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11" y="1326234"/>
            <a:ext cx="5345843" cy="262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025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7(a)(ii)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FD2493-12A2-4F81-9CEB-438E8C03470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49400" y="1107110"/>
          <a:ext cx="8045200" cy="48182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20113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  <a:gridCol w="2011300">
                  <a:extLst>
                    <a:ext uri="{9D8B030D-6E8A-4147-A177-3AD203B41FA5}">
                      <a16:colId xmlns:a16="http://schemas.microsoft.com/office/drawing/2014/main" val="464489494"/>
                    </a:ext>
                  </a:extLst>
                </a:gridCol>
              </a:tblGrid>
              <a:tr h="167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163456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7462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319591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80DD5EEA-7006-4B2D-A967-6D59CE9818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0766"/>
          <a:stretch/>
        </p:blipFill>
        <p:spPr>
          <a:xfrm>
            <a:off x="560297" y="1308849"/>
            <a:ext cx="3970897" cy="26305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1155E30-8B71-41F5-A5A4-964C2F5597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565" y="3981477"/>
            <a:ext cx="3970629" cy="66297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75A23D5-CE55-44B1-B529-6F1956A8C5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2807" y="1308849"/>
            <a:ext cx="3949481" cy="17342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7444B16-0E98-49BE-B89B-40070BD75C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2808" y="3694886"/>
            <a:ext cx="3895304" cy="1189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8444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7(b)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FD2493-12A2-4F81-9CEB-438E8C03470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49400" y="1107110"/>
          <a:ext cx="8045200" cy="48182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20113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  <a:gridCol w="2011300">
                  <a:extLst>
                    <a:ext uri="{9D8B030D-6E8A-4147-A177-3AD203B41FA5}">
                      <a16:colId xmlns:a16="http://schemas.microsoft.com/office/drawing/2014/main" val="464489494"/>
                    </a:ext>
                  </a:extLst>
                </a:gridCol>
              </a:tblGrid>
              <a:tr h="167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163456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7462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319591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BE494740-C172-4DF1-A2BA-C57523A19B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0766"/>
          <a:stretch/>
        </p:blipFill>
        <p:spPr>
          <a:xfrm>
            <a:off x="560297" y="1308849"/>
            <a:ext cx="3970897" cy="263051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B067F78-56B2-450D-A222-8BD9372A1E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297" y="3989574"/>
            <a:ext cx="3959259" cy="5558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7242175-6602-4D4B-8D57-E8AC256C15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2808" y="1308848"/>
            <a:ext cx="3961213" cy="196104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7CF3AB9-4745-4958-98DB-610F042DEE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8440" y="3614869"/>
            <a:ext cx="3625910" cy="502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7409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8(a)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FD2493-12A2-4F81-9CEB-438E8C03470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6"/>
          <a:ext cx="8045200" cy="50787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7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9111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ECCEA709-E726-4650-A761-22EEAFA486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93" y="1308845"/>
            <a:ext cx="3937597" cy="293973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557D7BF-A29A-41F7-BA9E-65681DA897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436"/>
          <a:stretch/>
        </p:blipFill>
        <p:spPr>
          <a:xfrm>
            <a:off x="4634912" y="1308845"/>
            <a:ext cx="3875931" cy="1963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7585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6BBCC-B910-469E-B178-FF8EA28BD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8(a)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489E0F-94D4-417E-B92D-4F19D817919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126F448-566C-4929-9DE6-203A93EE3FD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6185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73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445521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CDC364C6-EB94-4DC1-8658-E4BF971BA8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12" y="1312535"/>
            <a:ext cx="4408824" cy="4408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3902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8(b)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FD2493-12A2-4F81-9CEB-438E8C03470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6"/>
          <a:ext cx="8045200" cy="50787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7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9111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2448684D-59BE-48B8-A078-5C3C3B8D15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742"/>
          <a:stretch/>
        </p:blipFill>
        <p:spPr>
          <a:xfrm>
            <a:off x="571493" y="1308846"/>
            <a:ext cx="3937597" cy="23593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A7746D9-3D82-45BD-B0B5-4F0D0D7F9F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184" y="3716530"/>
            <a:ext cx="3962398" cy="4510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32E2C7C-6320-4678-AA33-92F1DBBFA1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314771"/>
            <a:ext cx="3968788" cy="1208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5564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6BBCC-B910-469E-B178-FF8EA28BD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8(b)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489E0F-94D4-417E-B92D-4F19D817919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126F448-566C-4929-9DE6-203A93EE3FD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6185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73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445521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1EF96CEE-C69C-496D-9A75-0D2AD7AE18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12" y="1316736"/>
            <a:ext cx="5023301" cy="4405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0990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8F9005-185A-45F9-804F-01BBADF9105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779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22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22193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41134"/>
            <a:ext cx="8302342" cy="431181"/>
          </a:xfrm>
        </p:spPr>
        <p:txBody>
          <a:bodyPr/>
          <a:lstStyle/>
          <a:p>
            <a:r>
              <a:rPr lang="en-GB" dirty="0"/>
              <a:t>Question 9(a)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6A32C15-C096-47B7-9712-69736A4C7E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11" y="1311191"/>
            <a:ext cx="3946723" cy="66558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DD64125-4587-4931-AF7B-ECD6A7538F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311191"/>
            <a:ext cx="3403096" cy="21534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9074A3F-2A6B-4380-9501-668989ABC9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511" y="3742884"/>
            <a:ext cx="5249008" cy="1086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8475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9(b)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FD2493-12A2-4F81-9CEB-438E8C03470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6"/>
          <a:ext cx="8045200" cy="50787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7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9111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354C315C-D167-4FB0-BE1F-57E0E313B9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9006"/>
          <a:stretch/>
        </p:blipFill>
        <p:spPr>
          <a:xfrm>
            <a:off x="565511" y="1311191"/>
            <a:ext cx="3946723" cy="40596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85772F3-7B03-43C0-953E-E8704CB740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545" y="1733106"/>
            <a:ext cx="3964653" cy="24280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000A1DE-73D7-42F6-A029-195069AC1B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2804" y="1362813"/>
            <a:ext cx="3852890" cy="766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4197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6BBCC-B910-469E-B178-FF8EA28BD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9(b)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489E0F-94D4-417E-B92D-4F19D817919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126F448-566C-4929-9DE6-203A93EE3FD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6185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73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445521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B8853664-5532-4784-A87C-47491CDBCD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68" y="1288438"/>
            <a:ext cx="6130831" cy="4409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7277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8F9005-185A-45F9-804F-01BBADF9105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779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22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22193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41134"/>
            <a:ext cx="8302342" cy="431181"/>
          </a:xfrm>
        </p:spPr>
        <p:txBody>
          <a:bodyPr/>
          <a:lstStyle/>
          <a:p>
            <a:r>
              <a:rPr lang="en-GB" dirty="0"/>
              <a:t>Question 9(c)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D88FA94-8BED-443C-AE66-FB09C4A547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9006"/>
          <a:stretch/>
        </p:blipFill>
        <p:spPr>
          <a:xfrm>
            <a:off x="565511" y="1311191"/>
            <a:ext cx="3946723" cy="4059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BB016B0-39F8-49A2-9395-9179C6F660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511" y="1750985"/>
            <a:ext cx="3962400" cy="44789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3E34AD6-4EF3-423E-99B7-0A16CCAA0F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311191"/>
            <a:ext cx="3965519" cy="7736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03CD7C0-922E-4AD7-9B17-4CC1F6A7A1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511" y="3731788"/>
            <a:ext cx="6525536" cy="31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4151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10(a)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FD2493-12A2-4F81-9CEB-438E8C03470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49400" y="1107110"/>
          <a:ext cx="8045200" cy="48182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20113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  <a:gridCol w="2011300">
                  <a:extLst>
                    <a:ext uri="{9D8B030D-6E8A-4147-A177-3AD203B41FA5}">
                      <a16:colId xmlns:a16="http://schemas.microsoft.com/office/drawing/2014/main" val="464489494"/>
                    </a:ext>
                  </a:extLst>
                </a:gridCol>
              </a:tblGrid>
              <a:tr h="167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163456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7462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319591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735980B9-1BC6-4D39-A7D8-485760DB8C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382" y="1308855"/>
            <a:ext cx="3963221" cy="345818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FA97FD3-42AD-40D4-BE6C-0ADA20C799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0399" y="1308855"/>
            <a:ext cx="3835972" cy="6361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A3881D-3EF0-42B0-B479-BAB96303BF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0399" y="3620807"/>
            <a:ext cx="1962424" cy="31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0617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10(b)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FD2493-12A2-4F81-9CEB-438E8C03470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49400" y="1107110"/>
          <a:ext cx="8045200" cy="48182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20113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  <a:gridCol w="2011300">
                  <a:extLst>
                    <a:ext uri="{9D8B030D-6E8A-4147-A177-3AD203B41FA5}">
                      <a16:colId xmlns:a16="http://schemas.microsoft.com/office/drawing/2014/main" val="464489494"/>
                    </a:ext>
                  </a:extLst>
                </a:gridCol>
              </a:tblGrid>
              <a:tr h="167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163456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7462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319591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64626C15-9FC5-43D9-9106-88D7F2D270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368"/>
          <a:stretch/>
        </p:blipFill>
        <p:spPr>
          <a:xfrm>
            <a:off x="608780" y="1332934"/>
            <a:ext cx="3914824" cy="316426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3D5B85C-D461-4FFD-9725-F0C3207F05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382" y="4536314"/>
            <a:ext cx="3963221" cy="23586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9874E37-97D3-4610-9789-7E0B4EF2F7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2984" y="1332934"/>
            <a:ext cx="3977980" cy="18711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0E3F53-2996-4B69-BAA8-EB5913D205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0398" y="3653942"/>
            <a:ext cx="3949780" cy="641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9860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10(c)(</a:t>
            </a:r>
            <a:r>
              <a:rPr lang="en-GB" dirty="0" err="1"/>
              <a:t>i</a:t>
            </a:r>
            <a:r>
              <a:rPr lang="en-GB" dirty="0"/>
              <a:t>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FD2493-12A2-4F81-9CEB-438E8C03470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49400" y="1107110"/>
          <a:ext cx="8045200" cy="48182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20113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  <a:gridCol w="2011300">
                  <a:extLst>
                    <a:ext uri="{9D8B030D-6E8A-4147-A177-3AD203B41FA5}">
                      <a16:colId xmlns:a16="http://schemas.microsoft.com/office/drawing/2014/main" val="464489494"/>
                    </a:ext>
                  </a:extLst>
                </a:gridCol>
              </a:tblGrid>
              <a:tr h="167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163456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7462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319591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26AD01D9-D3FC-4591-A032-5D0F663F80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368"/>
          <a:stretch/>
        </p:blipFill>
        <p:spPr>
          <a:xfrm>
            <a:off x="560382" y="1308855"/>
            <a:ext cx="3963221" cy="32033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72AA565-57BC-4D14-9DA6-43748B958E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382" y="4536314"/>
            <a:ext cx="3963221" cy="44947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791C950-71F8-41A6-8B18-9A1E62090D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0397" y="1308855"/>
            <a:ext cx="3963221" cy="13422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8429140-0D7F-4963-BD19-8D0C6A11C4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0397" y="3667257"/>
            <a:ext cx="3801819" cy="760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9941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10(c)(ii)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FD2493-12A2-4F81-9CEB-438E8C03470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49400" y="1107110"/>
          <a:ext cx="8045200" cy="48182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20113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  <a:gridCol w="2011300">
                  <a:extLst>
                    <a:ext uri="{9D8B030D-6E8A-4147-A177-3AD203B41FA5}">
                      <a16:colId xmlns:a16="http://schemas.microsoft.com/office/drawing/2014/main" val="464489494"/>
                    </a:ext>
                  </a:extLst>
                </a:gridCol>
              </a:tblGrid>
              <a:tr h="167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163456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7462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319591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7B511DF1-ACFF-4E09-ADD8-22FB44894C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368"/>
          <a:stretch/>
        </p:blipFill>
        <p:spPr>
          <a:xfrm>
            <a:off x="560382" y="1308855"/>
            <a:ext cx="3963221" cy="32033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8C5F5E2-1D95-4C16-8023-65AD3D6503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168" y="4523810"/>
            <a:ext cx="3963221" cy="2356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F2920B9-33A1-4E05-BE5E-B06BCC8B88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6440" y="1308855"/>
            <a:ext cx="3988002" cy="93691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ED5C7ED-4AEC-459B-AC3C-F2E1895623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0399" y="3644238"/>
            <a:ext cx="3891272" cy="879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9100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10(d)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FD2493-12A2-4F81-9CEB-438E8C03470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6"/>
          <a:ext cx="8045200" cy="50787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7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9111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26265849-EBE4-4711-B265-9FA98D08F8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368"/>
          <a:stretch/>
        </p:blipFill>
        <p:spPr>
          <a:xfrm>
            <a:off x="560382" y="1308855"/>
            <a:ext cx="3963221" cy="32033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EDF78A4-DFF7-4AA5-8BB3-193EFB7896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989" y="4514388"/>
            <a:ext cx="3957638" cy="44608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CEC15EE-F739-4FB1-A8C3-AADE392706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0399" y="1308855"/>
            <a:ext cx="3880974" cy="459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5197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6BBCC-B910-469E-B178-FF8EA28BD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10(d)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489E0F-94D4-417E-B92D-4F19D817919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126F448-566C-4929-9DE6-203A93EE3FD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6185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73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445521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4132E6A9-384C-49BE-93BB-AB1A1EFF4C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99" y="1346559"/>
            <a:ext cx="4107709" cy="37448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A95666B-C445-4258-9008-8181B9ED2C1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72"/>
          <a:stretch/>
        </p:blipFill>
        <p:spPr>
          <a:xfrm>
            <a:off x="4647708" y="1376568"/>
            <a:ext cx="3924069" cy="16101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2F7D2AF-A90E-4262-AC71-240727B71C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0997" y="2986721"/>
            <a:ext cx="3904848" cy="1380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4501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10(e)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FD2493-12A2-4F81-9CEB-438E8C03470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6"/>
          <a:ext cx="8045200" cy="50787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7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9111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D1511CA6-E864-4EB8-82A9-C506D3A9FE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368"/>
          <a:stretch/>
        </p:blipFill>
        <p:spPr>
          <a:xfrm>
            <a:off x="560382" y="1308855"/>
            <a:ext cx="3963221" cy="32033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E4399E8-1B8C-40CA-B171-B678A70218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381" y="4519212"/>
            <a:ext cx="3963221" cy="24614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EA4947A-0C61-4A8D-9980-89A6D01894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0399" y="1344950"/>
            <a:ext cx="3852558" cy="796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0576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6BBCC-B910-469E-B178-FF8EA28BD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10(e)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489E0F-94D4-417E-B92D-4F19D817919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126F448-566C-4929-9DE6-203A93EE3FD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6185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73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445521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CB33CF14-E93C-4291-9B04-8E04711D50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12" y="1307609"/>
            <a:ext cx="6730144" cy="3761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3852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8F9005-185A-45F9-804F-01BBADF9105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779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22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22193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41134"/>
            <a:ext cx="8302342" cy="431181"/>
          </a:xfrm>
        </p:spPr>
        <p:txBody>
          <a:bodyPr/>
          <a:lstStyle/>
          <a:p>
            <a:r>
              <a:rPr lang="en-GB" dirty="0"/>
              <a:t>Question 11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A03407-49EC-4AB1-90F1-A309637102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13" y="1313473"/>
            <a:ext cx="3958676" cy="84956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903489D-56F6-47CC-80BD-560F5E1EA1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313473"/>
            <a:ext cx="3997355" cy="55190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669405F-54C5-4A9F-B245-718F8E3B77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706" y="3699578"/>
            <a:ext cx="5039428" cy="657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8210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8F9005-185A-45F9-804F-01BBADF9105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779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22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22193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41134"/>
            <a:ext cx="8302342" cy="431181"/>
          </a:xfrm>
        </p:spPr>
        <p:txBody>
          <a:bodyPr/>
          <a:lstStyle/>
          <a:p>
            <a:r>
              <a:rPr lang="en-GB" dirty="0"/>
              <a:t>Question 12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56E5AF-63ED-4EBA-BF91-4E9F8DD745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791" y="1308854"/>
            <a:ext cx="3687480" cy="216185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F6E1218-156E-4F25-888D-64D0A5F8CB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5889" y="1287257"/>
            <a:ext cx="4007436" cy="5708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4FFC722-779E-43EE-8A45-D9730C9047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791" y="3694833"/>
            <a:ext cx="6582694" cy="130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7955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8F9005-185A-45F9-804F-01BBADF9105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779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22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22193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41134"/>
            <a:ext cx="8302342" cy="431181"/>
          </a:xfrm>
        </p:spPr>
        <p:txBody>
          <a:bodyPr/>
          <a:lstStyle/>
          <a:p>
            <a:r>
              <a:rPr lang="en-GB" dirty="0"/>
              <a:t>Question 13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E19BACF-E290-4545-9E63-E1AD61E3BB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34" y="1316777"/>
            <a:ext cx="3957255" cy="98396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6FBFD7F-1B48-42E6-8FB6-33FD0ABF9D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316776"/>
            <a:ext cx="3955297" cy="19384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DE29293-0006-4554-8D60-A950ED0FB2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512" y="3733811"/>
            <a:ext cx="4764477" cy="2093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4841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8F9005-185A-45F9-804F-01BBADF9105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779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22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22193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41134"/>
            <a:ext cx="8302342" cy="431181"/>
          </a:xfrm>
        </p:spPr>
        <p:txBody>
          <a:bodyPr/>
          <a:lstStyle/>
          <a:p>
            <a:r>
              <a:rPr lang="en-GB" dirty="0"/>
              <a:t>Question 14(a)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3B0769-BB10-4B87-9DBE-77DF7C322C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536" y="1314020"/>
            <a:ext cx="3975443" cy="119012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10918CB-227C-4BF4-9F7C-64021EB2E3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1310" y="1314020"/>
            <a:ext cx="3187432" cy="21772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6A70D67-1E5C-4AE5-B7F7-7738E37DDE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067" y="3690858"/>
            <a:ext cx="4926705" cy="2177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2182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8F9005-185A-45F9-804F-01BBADF9105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779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22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22193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41134"/>
            <a:ext cx="8302342" cy="431181"/>
          </a:xfrm>
        </p:spPr>
        <p:txBody>
          <a:bodyPr/>
          <a:lstStyle/>
          <a:p>
            <a:r>
              <a:rPr lang="en-GB" dirty="0"/>
              <a:t>Question 14(b)(</a:t>
            </a:r>
            <a:r>
              <a:rPr lang="en-GB" dirty="0" err="1"/>
              <a:t>i</a:t>
            </a:r>
            <a:r>
              <a:rPr lang="en-GB" dirty="0"/>
              <a:t>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6CB7AA3-4F4D-4A79-A5D6-A4DD28E7C6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1627"/>
          <a:stretch/>
        </p:blipFill>
        <p:spPr>
          <a:xfrm>
            <a:off x="559536" y="1314021"/>
            <a:ext cx="3975443" cy="9327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76670F0-0890-4019-B37D-6D2C10B9FE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536" y="2271479"/>
            <a:ext cx="3975443" cy="45126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E9C0600-4666-4E6C-B0C4-3287BD88CB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314021"/>
            <a:ext cx="3965503" cy="76349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AA63C34-6B61-42FE-8B99-6DC7C018E5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536" y="3687923"/>
            <a:ext cx="6430272" cy="933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2831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8F9005-185A-45F9-804F-01BBADF910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7093219"/>
              </p:ext>
            </p:extLst>
          </p:nvPr>
        </p:nvGraphicFramePr>
        <p:xfrm>
          <a:off x="533288" y="1114424"/>
          <a:ext cx="8045200" cy="4779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22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22193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41134"/>
            <a:ext cx="8302342" cy="431181"/>
          </a:xfrm>
        </p:spPr>
        <p:txBody>
          <a:bodyPr/>
          <a:lstStyle/>
          <a:p>
            <a:r>
              <a:rPr lang="en-GB" dirty="0"/>
              <a:t>Question 14(b)(ii)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0B88E6-CC38-4782-A011-9F0AE0A9FF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1627"/>
          <a:stretch/>
        </p:blipFill>
        <p:spPr>
          <a:xfrm>
            <a:off x="559536" y="1314021"/>
            <a:ext cx="3975443" cy="9327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0FE5582-C9AB-4BEB-9702-0D2A3D5947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538" y="2269786"/>
            <a:ext cx="3925816" cy="25795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F2DCEB1-39CD-4B57-A7E7-731DB524AF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9023" y="1314021"/>
            <a:ext cx="3925816" cy="11800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8019579-EB4C-4F4F-A94A-1DD35022EC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512" y="3683100"/>
            <a:ext cx="6630325" cy="1209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4366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8F9005-185A-45F9-804F-01BBADF9105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779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22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22193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41134"/>
            <a:ext cx="8302342" cy="431181"/>
          </a:xfrm>
        </p:spPr>
        <p:txBody>
          <a:bodyPr/>
          <a:lstStyle/>
          <a:p>
            <a:r>
              <a:rPr lang="en-GB" dirty="0"/>
              <a:t>Question 14(b)(iii)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AF96223-3445-4FED-A859-4C0E674117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1627"/>
          <a:stretch/>
        </p:blipFill>
        <p:spPr>
          <a:xfrm>
            <a:off x="559536" y="1314021"/>
            <a:ext cx="3975443" cy="9327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BEF32DA-37F8-4C74-BCC4-5E6EAFCC5F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536" y="2270198"/>
            <a:ext cx="3975443" cy="23659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DF59A7-2D03-443D-A210-749AB01717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999" y="1314021"/>
            <a:ext cx="3989765" cy="155353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23F5A6C-AA86-40F9-9AED-5A48A1CB1C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536" y="3746381"/>
            <a:ext cx="6706536" cy="1629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0198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8F9005-185A-45F9-804F-01BBADF9105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779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22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22193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41134"/>
            <a:ext cx="8302342" cy="431181"/>
          </a:xfrm>
        </p:spPr>
        <p:txBody>
          <a:bodyPr/>
          <a:lstStyle/>
          <a:p>
            <a:r>
              <a:rPr lang="en-GB" dirty="0"/>
              <a:t>Question 14(c)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5BAD5A-4FA1-4B76-B7CA-5C5B170E78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1627"/>
          <a:stretch/>
        </p:blipFill>
        <p:spPr>
          <a:xfrm>
            <a:off x="559536" y="1314021"/>
            <a:ext cx="3975443" cy="9327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72DC346-D144-4780-BEE9-BC6B07E783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536" y="2267193"/>
            <a:ext cx="3975443" cy="96156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7974064-1035-4B92-A9F9-D10D5F1A11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9023" y="1314022"/>
            <a:ext cx="3913185" cy="18800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5DA8ABD-9D75-4C60-8069-281F5C808C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536" y="3663965"/>
            <a:ext cx="6849431" cy="1952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4182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8F9005-185A-45F9-804F-01BBADF9105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779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22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22193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41134"/>
            <a:ext cx="8302342" cy="431181"/>
          </a:xfrm>
        </p:spPr>
        <p:txBody>
          <a:bodyPr/>
          <a:lstStyle/>
          <a:p>
            <a:r>
              <a:rPr lang="en-GB" dirty="0"/>
              <a:t>Question 15(a)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8CE06E-5264-480C-BE98-4B92001A53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120" y="1312533"/>
            <a:ext cx="3955044" cy="7611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FA91BCA-9257-4B08-8678-BCE9A2B990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838" y="1312533"/>
            <a:ext cx="3935675" cy="8308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B2387C0-A7AE-4D94-9B32-4AB5437F13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000" y="3716952"/>
            <a:ext cx="6668431" cy="771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2149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8F9005-185A-45F9-804F-01BBADF9105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779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22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22193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41134"/>
            <a:ext cx="8302342" cy="431181"/>
          </a:xfrm>
        </p:spPr>
        <p:txBody>
          <a:bodyPr/>
          <a:lstStyle/>
          <a:p>
            <a:r>
              <a:rPr lang="en-GB" dirty="0"/>
              <a:t>Question 15(b)(</a:t>
            </a:r>
            <a:r>
              <a:rPr lang="en-GB" dirty="0" err="1"/>
              <a:t>i</a:t>
            </a:r>
            <a:r>
              <a:rPr lang="en-GB" dirty="0"/>
              <a:t>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C172DF-6B74-4AAA-B434-387F90CB1C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2956"/>
          <a:stretch/>
        </p:blipFill>
        <p:spPr>
          <a:xfrm>
            <a:off x="575120" y="1312533"/>
            <a:ext cx="3955044" cy="5102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EB7DBF1-586D-4366-9937-D9177665B1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536" y="1825238"/>
            <a:ext cx="3955044" cy="23851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213C716-E225-4AC7-8362-BE7A58C044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9290" y="1312533"/>
            <a:ext cx="3955043" cy="6461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6F1C3CF-F9DD-4167-AECF-B92E1BF487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120" y="3700652"/>
            <a:ext cx="6944694" cy="876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02664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8F9005-185A-45F9-804F-01BBADF9105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779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22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22193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41134"/>
            <a:ext cx="8302342" cy="431181"/>
          </a:xfrm>
        </p:spPr>
        <p:txBody>
          <a:bodyPr/>
          <a:lstStyle/>
          <a:p>
            <a:r>
              <a:rPr lang="en-GB" dirty="0"/>
              <a:t>Question 15(b)(ii)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AA2106-43F6-4672-BE22-2DB8A5D136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2956"/>
          <a:stretch/>
        </p:blipFill>
        <p:spPr>
          <a:xfrm>
            <a:off x="575120" y="1312533"/>
            <a:ext cx="3955044" cy="5102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7C19A8C-3A63-44DA-B83D-0B4BA437BB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743" y="1816504"/>
            <a:ext cx="3955044" cy="25298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6BE1B2C-AA27-48BB-BDE2-75BC37B93B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9242" y="1323953"/>
            <a:ext cx="3979457" cy="14485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3073D32-309A-42B6-806D-3B5B635129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000" y="3688441"/>
            <a:ext cx="6356446" cy="1756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53254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16(a)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FD2493-12A2-4F81-9CEB-438E8C03470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49400" y="1107110"/>
          <a:ext cx="8045200" cy="48182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20113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  <a:gridCol w="2011300">
                  <a:extLst>
                    <a:ext uri="{9D8B030D-6E8A-4147-A177-3AD203B41FA5}">
                      <a16:colId xmlns:a16="http://schemas.microsoft.com/office/drawing/2014/main" val="464489494"/>
                    </a:ext>
                  </a:extLst>
                </a:gridCol>
              </a:tblGrid>
              <a:tr h="167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163456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7462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319591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CF1B090D-F401-4808-AF55-8076F71E18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880" y="1305857"/>
            <a:ext cx="3985270" cy="149582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052A4F8-AE67-47F1-83FE-3E3F60B3A0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527" y="2882367"/>
            <a:ext cx="3976623" cy="22498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4FAEF5A-F5DF-4003-A829-586788AE70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3852" y="1305857"/>
            <a:ext cx="3926682" cy="143734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4157489-9438-4FF9-B272-3500059C84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3852" y="3629754"/>
            <a:ext cx="2771140" cy="2249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5250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16(b)(</a:t>
            </a:r>
            <a:r>
              <a:rPr lang="en-GB" dirty="0" err="1"/>
              <a:t>i</a:t>
            </a:r>
            <a:r>
              <a:rPr lang="en-GB" dirty="0"/>
              <a:t>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517961" y="6616800"/>
            <a:ext cx="3130838" cy="241200"/>
          </a:xfrm>
        </p:spPr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FD2493-12A2-4F81-9CEB-438E8C03470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49400" y="1107110"/>
          <a:ext cx="8045200" cy="48182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20113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  <a:gridCol w="2011300">
                  <a:extLst>
                    <a:ext uri="{9D8B030D-6E8A-4147-A177-3AD203B41FA5}">
                      <a16:colId xmlns:a16="http://schemas.microsoft.com/office/drawing/2014/main" val="464489494"/>
                    </a:ext>
                  </a:extLst>
                </a:gridCol>
              </a:tblGrid>
              <a:tr h="167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163456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7462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319591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548A49D9-015E-4265-AA9B-C451AF9C87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880" y="1305857"/>
            <a:ext cx="3985270" cy="149582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C9DC018-DCC7-4156-AD9B-194D710804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512" y="2880385"/>
            <a:ext cx="3974638" cy="44840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6A0EE8D-4C3D-4757-BE0C-EEFDE54662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3852" y="1305856"/>
            <a:ext cx="3953294" cy="9472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7C1F62F-9B51-42E9-92E8-60957E28E7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3852" y="3652287"/>
            <a:ext cx="3000794" cy="95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42577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16(b)(ii)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FD2493-12A2-4F81-9CEB-438E8C03470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49400" y="1107110"/>
          <a:ext cx="8045200" cy="48182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20113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  <a:gridCol w="2011300">
                  <a:extLst>
                    <a:ext uri="{9D8B030D-6E8A-4147-A177-3AD203B41FA5}">
                      <a16:colId xmlns:a16="http://schemas.microsoft.com/office/drawing/2014/main" val="464489494"/>
                    </a:ext>
                  </a:extLst>
                </a:gridCol>
              </a:tblGrid>
              <a:tr h="167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163456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7462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319591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DF99FAC0-3AB4-4477-9EA4-E95C553B84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880" y="1305857"/>
            <a:ext cx="3985270" cy="149582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5BBBAFD-A1A8-4098-8757-F9A4426A53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3559"/>
          <a:stretch/>
        </p:blipFill>
        <p:spPr>
          <a:xfrm>
            <a:off x="565512" y="2880385"/>
            <a:ext cx="3974638" cy="16340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C00F15B-404B-4B2B-A80F-D941E9B2FC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868" y="3088160"/>
            <a:ext cx="3974639" cy="24707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72166FF-EA9F-455D-9A97-F24BC06BA3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3852" y="1306782"/>
            <a:ext cx="3935050" cy="18607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FC5B308-9F84-4455-B647-9740BFD08A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4839" y="3690519"/>
            <a:ext cx="3534268" cy="128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37118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16(b)(iii)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FD2493-12A2-4F81-9CEB-438E8C03470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49400" y="1107110"/>
          <a:ext cx="8045200" cy="48182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20113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  <a:gridCol w="2011300">
                  <a:extLst>
                    <a:ext uri="{9D8B030D-6E8A-4147-A177-3AD203B41FA5}">
                      <a16:colId xmlns:a16="http://schemas.microsoft.com/office/drawing/2014/main" val="464489494"/>
                    </a:ext>
                  </a:extLst>
                </a:gridCol>
              </a:tblGrid>
              <a:tr h="167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163456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7462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319591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5815C7E5-CAEB-4E13-A42D-97CE5499D7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880" y="1305857"/>
            <a:ext cx="3985270" cy="149582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5CD24AB-EBF1-471E-9205-9EE269E5C3E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3559"/>
          <a:stretch/>
        </p:blipFill>
        <p:spPr>
          <a:xfrm>
            <a:off x="565512" y="2880385"/>
            <a:ext cx="3974638" cy="16340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EC15E4B-2162-436A-BDE9-2C0CEDB89F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513" y="3110024"/>
            <a:ext cx="3974637" cy="3407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C3B135F-ADE9-47DB-A183-72FFC5D0DC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3852" y="1315300"/>
            <a:ext cx="3961308" cy="188875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43040B2-B30A-430A-BF24-37178AE286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3851" y="3653943"/>
            <a:ext cx="3924863" cy="1050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90028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16(c)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FD2493-12A2-4F81-9CEB-438E8C03470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6"/>
          <a:ext cx="8045200" cy="50787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7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9111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24DB285F-DCAF-4D96-8F13-C68291C280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880" y="1305857"/>
            <a:ext cx="3985270" cy="14958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7F99B5E-6CC0-408E-AE8F-9C2DE05783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891" y="2896229"/>
            <a:ext cx="3939313" cy="55413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AC9D9E2-0A6E-427E-8BDE-6A55F3D8F5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5798" y="1305856"/>
            <a:ext cx="3914454" cy="3542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86231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6BBCC-B910-469E-B178-FF8EA28BD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16(c)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489E0F-94D4-417E-B92D-4F19D817919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126F448-566C-4929-9DE6-203A93EE3FD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6185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73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445521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81FACE79-BEE1-44E0-91BD-7719FFB1C3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12" y="1334340"/>
            <a:ext cx="6345108" cy="432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50038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17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FD2493-12A2-4F81-9CEB-438E8C03470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6"/>
          <a:ext cx="8045200" cy="50787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7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9111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3B6E0837-E55F-49F9-9A64-BE77ACB94B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196" y="1313122"/>
            <a:ext cx="3969274" cy="13005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00482A8-18C6-4BD0-89BB-B6E3089276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4531" y="1313122"/>
            <a:ext cx="3898481" cy="2260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72946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6BBCC-B910-469E-B178-FF8EA28BD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17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489E0F-94D4-417E-B92D-4F19D817919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126F448-566C-4929-9DE6-203A93EE3FD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6185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73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445521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843573EF-5957-4C9D-AE8E-280D63BFB9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321950"/>
            <a:ext cx="4233260" cy="41761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396328C-1140-42C5-80BE-44D2FAD3A6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75"/>
          <a:stretch/>
        </p:blipFill>
        <p:spPr>
          <a:xfrm>
            <a:off x="4773260" y="1359926"/>
            <a:ext cx="3784554" cy="13466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9F82E9C-694B-4920-BBF0-6B2E515A89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9973" y="2706624"/>
            <a:ext cx="3777842" cy="1829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18781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18(a)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FD2493-12A2-4F81-9CEB-438E8C03470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6"/>
          <a:ext cx="8045200" cy="50787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7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9111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03C49494-F1B3-4880-ADE3-35CAAC6E44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196" y="1307708"/>
            <a:ext cx="3963958" cy="88246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B4ABDDA-F442-47FC-B9AC-182FE58CB6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4839" y="1307708"/>
            <a:ext cx="3891674" cy="1454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67125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6BBCC-B910-469E-B178-FF8EA28BD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18(a)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489E0F-94D4-417E-B92D-4F19D817919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126F448-566C-4929-9DE6-203A93EE3FD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6185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73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445521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1887971E-24C5-44D9-BE82-CA68B80BA0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11" y="1299845"/>
            <a:ext cx="4160107" cy="4404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58620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8F9005-185A-45F9-804F-01BBADF9105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779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22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22193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41134"/>
            <a:ext cx="8302342" cy="431181"/>
          </a:xfrm>
        </p:spPr>
        <p:txBody>
          <a:bodyPr/>
          <a:lstStyle/>
          <a:p>
            <a:r>
              <a:rPr lang="en-GB" dirty="0"/>
              <a:t>Question 18(b)(</a:t>
            </a:r>
            <a:r>
              <a:rPr lang="en-GB" dirty="0" err="1"/>
              <a:t>i</a:t>
            </a:r>
            <a:r>
              <a:rPr lang="en-GB" dirty="0"/>
              <a:t>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62EA35A-0682-4C60-B3D9-6F9D269CDD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3360"/>
          <a:stretch/>
        </p:blipFill>
        <p:spPr>
          <a:xfrm>
            <a:off x="560196" y="1307708"/>
            <a:ext cx="3963958" cy="4998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036FEBF-3F73-4945-8FB3-49122D9334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196" y="1829907"/>
            <a:ext cx="3963958" cy="67851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61E28FD-99CB-40DA-BCAF-9AF762C298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999" y="1307708"/>
            <a:ext cx="3869741" cy="54603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1A12525-3ED9-455C-908B-C700EC808C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196" y="3743666"/>
            <a:ext cx="6878010" cy="91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79746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8F9005-185A-45F9-804F-01BBADF9105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779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22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22193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41134"/>
            <a:ext cx="8302342" cy="431181"/>
          </a:xfrm>
        </p:spPr>
        <p:txBody>
          <a:bodyPr/>
          <a:lstStyle/>
          <a:p>
            <a:r>
              <a:rPr lang="en-GB" dirty="0"/>
              <a:t>Question 18(b)(ii)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B691C7-7B7C-47F3-8DB9-2689E20B46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3360"/>
          <a:stretch/>
        </p:blipFill>
        <p:spPr>
          <a:xfrm>
            <a:off x="560196" y="1307708"/>
            <a:ext cx="3963958" cy="4998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B6D2B30-0C37-4B33-918C-AB945F3201F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5132"/>
          <a:stretch/>
        </p:blipFill>
        <p:spPr>
          <a:xfrm>
            <a:off x="560196" y="1829907"/>
            <a:ext cx="3963958" cy="44014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71436E6-9470-478F-9115-AD20ED958D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632" y="2250881"/>
            <a:ext cx="3973522" cy="35668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7FA3A35-1417-4DEF-861F-585146774B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9848" y="1307708"/>
            <a:ext cx="3943599" cy="7624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7380905-42E7-4131-B00E-9B0A38928F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0196" y="3778395"/>
            <a:ext cx="6773220" cy="1771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10528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8F9005-185A-45F9-804F-01BBADF9105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779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22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22193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41134"/>
            <a:ext cx="8302342" cy="431181"/>
          </a:xfrm>
        </p:spPr>
        <p:txBody>
          <a:bodyPr/>
          <a:lstStyle/>
          <a:p>
            <a:r>
              <a:rPr lang="en-GB" dirty="0"/>
              <a:t>Question 18(b)(iii)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E04C70B-9FF3-463C-93A7-CCC5CB61FE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4529" y="1307708"/>
            <a:ext cx="3963959" cy="86954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81314BF-FC08-4CEB-AA58-35C7B0D960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512" y="1307708"/>
            <a:ext cx="3904075" cy="7386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27F3B53-40E6-4F28-8F17-E3467C7098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512" y="3765061"/>
            <a:ext cx="4477375" cy="409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45897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8F9005-185A-45F9-804F-01BBADF9105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779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22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22193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41134"/>
            <a:ext cx="8302342" cy="431181"/>
          </a:xfrm>
        </p:spPr>
        <p:txBody>
          <a:bodyPr/>
          <a:lstStyle/>
          <a:p>
            <a:r>
              <a:rPr lang="en-GB" dirty="0"/>
              <a:t>Question 18(c)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EE2C25-75B7-401E-874F-F38936C879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3360"/>
          <a:stretch/>
        </p:blipFill>
        <p:spPr>
          <a:xfrm>
            <a:off x="560196" y="1307708"/>
            <a:ext cx="3963958" cy="4998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D834644-CB38-45DB-9E69-8C44B7624F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526" y="1830405"/>
            <a:ext cx="3960628" cy="9115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3C5122-EE20-4951-9F74-0752169A9F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48" y="1307708"/>
            <a:ext cx="3573657" cy="21645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3DB50F-EF16-4A0A-9429-83E854C1DA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000" y="3700660"/>
            <a:ext cx="6820852" cy="1667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65029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18(d)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FD2493-12A2-4F81-9CEB-438E8C03470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6"/>
          <a:ext cx="8045200" cy="50787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7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9111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7D7A2E02-AF3F-43DE-BD11-3FDA79F3EB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3360"/>
          <a:stretch/>
        </p:blipFill>
        <p:spPr>
          <a:xfrm>
            <a:off x="560196" y="1307708"/>
            <a:ext cx="3963958" cy="4998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0CF0C9-82E4-4AFB-B888-835D45E46A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197" y="1820376"/>
            <a:ext cx="3963958" cy="36101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4F9118C-86D4-4487-BA01-73633377B8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47" y="1307708"/>
            <a:ext cx="3880733" cy="737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0566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6BBCC-B910-469E-B178-FF8EA28BD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18(d)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489E0F-94D4-417E-B92D-4F19D817919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126F448-566C-4929-9DE6-203A93EE3FD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6185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73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445521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917FA717-13FB-47C3-8C8E-CF5B15FEB6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12" y="1314430"/>
            <a:ext cx="6405874" cy="4388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90371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19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FD2493-12A2-4F81-9CEB-438E8C03470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6"/>
          <a:ext cx="8045200" cy="50787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7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9111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89066D1E-D580-4217-AC46-C9C25732FA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525" y="1315605"/>
            <a:ext cx="3965945" cy="11990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C25DD39-323C-4893-86BD-32D894B4D6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4531" y="1315604"/>
            <a:ext cx="3941139" cy="3316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38702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6BBCC-B910-469E-B178-FF8EA28BD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19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489E0F-94D4-417E-B92D-4F19D817919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126F448-566C-4929-9DE6-203A93EE3FD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6185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73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445521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B4FCA7B2-BECB-41AB-9FF6-A8775DBC9E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12" y="1294790"/>
            <a:ext cx="3919082" cy="28309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9B7A0E2-E1C1-4BD5-8B94-0B5B3C837E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44"/>
          <a:stretch/>
        </p:blipFill>
        <p:spPr>
          <a:xfrm>
            <a:off x="4484594" y="1294790"/>
            <a:ext cx="4067252" cy="1976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17106"/>
      </p:ext>
    </p:extLst>
  </p:cSld>
  <p:clrMapOvr>
    <a:masterClrMapping/>
  </p:clrMapOvr>
</p:sld>
</file>

<file path=ppt/theme/theme1.xml><?xml version="1.0" encoding="utf-8"?>
<a:theme xmlns:a="http://schemas.openxmlformats.org/drawingml/2006/main" name="AQA presentation master">
  <a:themeElements>
    <a:clrScheme name="AQA PowerPoint1">
      <a:dk1>
        <a:srgbClr val="4B4B4B"/>
      </a:dk1>
      <a:lt1>
        <a:srgbClr val="FFFFFF"/>
      </a:lt1>
      <a:dk2>
        <a:srgbClr val="412878"/>
      </a:dk2>
      <a:lt2>
        <a:srgbClr val="FFFFFE"/>
      </a:lt2>
      <a:accent1>
        <a:srgbClr val="C8194B"/>
      </a:accent1>
      <a:accent2>
        <a:srgbClr val="3273AF"/>
      </a:accent2>
      <a:accent3>
        <a:srgbClr val="C84B32"/>
      </a:accent3>
      <a:accent4>
        <a:srgbClr val="418C87"/>
      </a:accent4>
      <a:accent5>
        <a:srgbClr val="AF64A0"/>
      </a:accent5>
      <a:accent6>
        <a:srgbClr val="4B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80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2. Online presentation template 2021 v5.4.potx" id="{A8E169C8-5EF7-478D-9E5E-4EEE71F3A338}" vid="{32373FB6-1C5F-4011-BB1C-3850265E1B7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2. Online presentation template 2021 v5.4</Template>
  <TotalTime>0</TotalTime>
  <Words>1390</Words>
  <Application>Microsoft Office PowerPoint</Application>
  <PresentationFormat>On-screen Show (4:3)</PresentationFormat>
  <Paragraphs>402</Paragraphs>
  <Slides>60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6" baseType="lpstr">
      <vt:lpstr>AQA Chevin Pro DemiBold</vt:lpstr>
      <vt:lpstr>AQA Chevin Pro Light</vt:lpstr>
      <vt:lpstr>Arial</vt:lpstr>
      <vt:lpstr>Calibri</vt:lpstr>
      <vt:lpstr>Times New Roman</vt:lpstr>
      <vt:lpstr>AQA presentation master</vt:lpstr>
      <vt:lpstr>A-Level Maths Mock exam analyser</vt:lpstr>
      <vt:lpstr>Question 1</vt:lpstr>
      <vt:lpstr>Question 2</vt:lpstr>
      <vt:lpstr>Question 3</vt:lpstr>
      <vt:lpstr>Question 4</vt:lpstr>
      <vt:lpstr>Question 5(a)</vt:lpstr>
      <vt:lpstr>Question 5(b)</vt:lpstr>
      <vt:lpstr>Question 6(a)</vt:lpstr>
      <vt:lpstr>Question 6(b)(i)</vt:lpstr>
      <vt:lpstr>Question 6(b)(ii)</vt:lpstr>
      <vt:lpstr>Question 6(b)(ii)</vt:lpstr>
      <vt:lpstr>Question 7(a)(i)</vt:lpstr>
      <vt:lpstr>Question 7(a)(i)</vt:lpstr>
      <vt:lpstr>Question 7(a)(ii)</vt:lpstr>
      <vt:lpstr>Question 7(b)</vt:lpstr>
      <vt:lpstr>Question 8(a)</vt:lpstr>
      <vt:lpstr>Question 8(a)</vt:lpstr>
      <vt:lpstr>Question 8(b)</vt:lpstr>
      <vt:lpstr>Question 8(b)</vt:lpstr>
      <vt:lpstr>Question 9(a)</vt:lpstr>
      <vt:lpstr>Question 9(b)</vt:lpstr>
      <vt:lpstr>Question 9(b)</vt:lpstr>
      <vt:lpstr>Question 9(c)</vt:lpstr>
      <vt:lpstr>Question 10(a)</vt:lpstr>
      <vt:lpstr>Question 10(b)</vt:lpstr>
      <vt:lpstr>Question 10(c)(i)</vt:lpstr>
      <vt:lpstr>Question 10(c)(ii)</vt:lpstr>
      <vt:lpstr>Question 10(d)</vt:lpstr>
      <vt:lpstr>Question 10(d)</vt:lpstr>
      <vt:lpstr>Question 10(e)</vt:lpstr>
      <vt:lpstr>Question 10(e)</vt:lpstr>
      <vt:lpstr>Question 11</vt:lpstr>
      <vt:lpstr>Question 12</vt:lpstr>
      <vt:lpstr>Question 13</vt:lpstr>
      <vt:lpstr>Question 14(a)</vt:lpstr>
      <vt:lpstr>Question 14(b)(i)</vt:lpstr>
      <vt:lpstr>Question 14(b)(ii)</vt:lpstr>
      <vt:lpstr>Question 14(b)(iii)</vt:lpstr>
      <vt:lpstr>Question 14(c)</vt:lpstr>
      <vt:lpstr>Question 15(a)</vt:lpstr>
      <vt:lpstr>Question 15(b)(i)</vt:lpstr>
      <vt:lpstr>Question 15(b)(ii)</vt:lpstr>
      <vt:lpstr>Question 16(a)</vt:lpstr>
      <vt:lpstr>Question 16(b)(i)</vt:lpstr>
      <vt:lpstr>Question 16(b)(ii)</vt:lpstr>
      <vt:lpstr>Question 16(b)(iii)</vt:lpstr>
      <vt:lpstr>Question 16(c)</vt:lpstr>
      <vt:lpstr>Question 16(c)</vt:lpstr>
      <vt:lpstr>Question 17</vt:lpstr>
      <vt:lpstr>Question 17</vt:lpstr>
      <vt:lpstr>Question 18(a)</vt:lpstr>
      <vt:lpstr>Question 18(a)</vt:lpstr>
      <vt:lpstr>Question 18(b)(i)</vt:lpstr>
      <vt:lpstr>Question 18(b)(ii)</vt:lpstr>
      <vt:lpstr>Question 18(b)(iii)</vt:lpstr>
      <vt:lpstr>Question 18(c)</vt:lpstr>
      <vt:lpstr>Question 18(d)</vt:lpstr>
      <vt:lpstr>Question 18(d)</vt:lpstr>
      <vt:lpstr>Question 19</vt:lpstr>
      <vt:lpstr>Question 19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Spurgeon, Ciara</dc:creator>
  <cp:lastModifiedBy>Hodgson, Joanne</cp:lastModifiedBy>
  <cp:revision>46</cp:revision>
  <cp:lastPrinted>2021-11-03T09:48:42Z</cp:lastPrinted>
  <dcterms:created xsi:type="dcterms:W3CDTF">2021-11-03T09:44:13Z</dcterms:created>
  <dcterms:modified xsi:type="dcterms:W3CDTF">2022-08-30T16:26:10Z</dcterms:modified>
</cp:coreProperties>
</file>